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6"/>
  </p:notesMasterIdLst>
  <p:sldIdLst>
    <p:sldId id="3745" r:id="rId6"/>
    <p:sldId id="3914" r:id="rId7"/>
    <p:sldId id="3757" r:id="rId8"/>
    <p:sldId id="3789" r:id="rId9"/>
    <p:sldId id="3971" r:id="rId10"/>
    <p:sldId id="3963" r:id="rId11"/>
    <p:sldId id="3972" r:id="rId12"/>
    <p:sldId id="3964" r:id="rId13"/>
    <p:sldId id="3966" r:id="rId14"/>
    <p:sldId id="3967" r:id="rId15"/>
    <p:sldId id="3968" r:id="rId16"/>
    <p:sldId id="3969" r:id="rId17"/>
    <p:sldId id="3970" r:id="rId18"/>
    <p:sldId id="3965" r:id="rId19"/>
    <p:sldId id="3973" r:id="rId20"/>
    <p:sldId id="3974" r:id="rId21"/>
    <p:sldId id="3975" r:id="rId22"/>
    <p:sldId id="3976" r:id="rId23"/>
    <p:sldId id="3977" r:id="rId24"/>
    <p:sldId id="281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5C2F"/>
    <a:srgbClr val="A18F78"/>
    <a:srgbClr val="667E92"/>
    <a:srgbClr val="FF9933"/>
    <a:srgbClr val="247B9E"/>
    <a:srgbClr val="FF3300"/>
    <a:srgbClr val="432159"/>
    <a:srgbClr val="442159"/>
    <a:srgbClr val="01AEBE"/>
    <a:srgbClr val="3342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B11C2-0425-4B2C-B26B-76618C470176}" v="64" dt="2024-01-26T16:44:08.4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01" autoAdjust="0"/>
  </p:normalViewPr>
  <p:slideViewPr>
    <p:cSldViewPr snapToGrid="0">
      <p:cViewPr varScale="1">
        <p:scale>
          <a:sx n="107" d="100"/>
          <a:sy n="107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a Lima" userId="S::paula.lima@grupoportfolio.com.br::b770488c-391e-4b55-bdd0-6794309d8d34" providerId="AD" clId="Web-{871EB8BE-F32E-4894-80BE-FBDB997F4DD7}"/>
    <pc:docChg chg="modSld">
      <pc:chgData name="Paula Lima" userId="S::paula.lima@grupoportfolio.com.br::b770488c-391e-4b55-bdd0-6794309d8d34" providerId="AD" clId="Web-{871EB8BE-F32E-4894-80BE-FBDB997F4DD7}" dt="2024-01-22T13:42:28.345" v="1" actId="14100"/>
      <pc:docMkLst>
        <pc:docMk/>
      </pc:docMkLst>
      <pc:sldChg chg="modSp">
        <pc:chgData name="Paula Lima" userId="S::paula.lima@grupoportfolio.com.br::b770488c-391e-4b55-bdd0-6794309d8d34" providerId="AD" clId="Web-{871EB8BE-F32E-4894-80BE-FBDB997F4DD7}" dt="2024-01-22T13:42:28.345" v="1" actId="14100"/>
        <pc:sldMkLst>
          <pc:docMk/>
          <pc:sldMk cId="3201912942" sldId="3962"/>
        </pc:sldMkLst>
        <pc:spChg chg="mod">
          <ac:chgData name="Paula Lima" userId="S::paula.lima@grupoportfolio.com.br::b770488c-391e-4b55-bdd0-6794309d8d34" providerId="AD" clId="Web-{871EB8BE-F32E-4894-80BE-FBDB997F4DD7}" dt="2024-01-22T13:42:25.439" v="0" actId="14100"/>
          <ac:spMkLst>
            <pc:docMk/>
            <pc:sldMk cId="3201912942" sldId="3962"/>
            <ac:spMk id="4" creationId="{FA271606-011A-07E9-09ED-817301D523B7}"/>
          </ac:spMkLst>
        </pc:spChg>
        <pc:spChg chg="mod">
          <ac:chgData name="Paula Lima" userId="S::paula.lima@grupoportfolio.com.br::b770488c-391e-4b55-bdd0-6794309d8d34" providerId="AD" clId="Web-{871EB8BE-F32E-4894-80BE-FBDB997F4DD7}" dt="2024-01-22T13:42:28.345" v="1" actId="14100"/>
          <ac:spMkLst>
            <pc:docMk/>
            <pc:sldMk cId="3201912942" sldId="3962"/>
            <ac:spMk id="15" creationId="{97E6AA18-3CEC-B678-A8D4-9AFC166FF87C}"/>
          </ac:spMkLst>
        </pc:spChg>
      </pc:sldChg>
    </pc:docChg>
  </pc:docChgLst>
  <pc:docChgLst>
    <pc:chgData name="Pedro Lustosa" userId="286894c5-7038-4fb8-8955-670f95e893ea" providerId="ADAL" clId="{4F9B11C2-0425-4B2C-B26B-76618C470176}"/>
    <pc:docChg chg="undo redo custSel addSld delSld modSld sldOrd delMainMaster">
      <pc:chgData name="Pedro Lustosa" userId="286894c5-7038-4fb8-8955-670f95e893ea" providerId="ADAL" clId="{4F9B11C2-0425-4B2C-B26B-76618C470176}" dt="2024-01-26T16:44:12.249" v="1963" actId="962"/>
      <pc:docMkLst>
        <pc:docMk/>
      </pc:docMkLst>
      <pc:sldChg chg="modSp mod">
        <pc:chgData name="Pedro Lustosa" userId="286894c5-7038-4fb8-8955-670f95e893ea" providerId="ADAL" clId="{4F9B11C2-0425-4B2C-B26B-76618C470176}" dt="2024-01-24T18:42:13.007" v="748" actId="20577"/>
        <pc:sldMkLst>
          <pc:docMk/>
          <pc:sldMk cId="354138687" sldId="281"/>
        </pc:sldMkLst>
        <pc:spChg chg="mod">
          <ac:chgData name="Pedro Lustosa" userId="286894c5-7038-4fb8-8955-670f95e893ea" providerId="ADAL" clId="{4F9B11C2-0425-4B2C-B26B-76618C470176}" dt="2024-01-24T18:42:13.007" v="748" actId="20577"/>
          <ac:spMkLst>
            <pc:docMk/>
            <pc:sldMk cId="354138687" sldId="281"/>
            <ac:spMk id="7" creationId="{086EEDD6-5459-4A31-BA32-77BF4972BB16}"/>
          </ac:spMkLst>
        </pc:spChg>
      </pc:sldChg>
      <pc:sldChg chg="addSp delSp modSp mod">
        <pc:chgData name="Pedro Lustosa" userId="286894c5-7038-4fb8-8955-670f95e893ea" providerId="ADAL" clId="{4F9B11C2-0425-4B2C-B26B-76618C470176}" dt="2024-01-24T18:59:13.483" v="1138" actId="21"/>
        <pc:sldMkLst>
          <pc:docMk/>
          <pc:sldMk cId="1726412606" sldId="3745"/>
        </pc:sldMkLst>
        <pc:spChg chg="mod">
          <ac:chgData name="Pedro Lustosa" userId="286894c5-7038-4fb8-8955-670f95e893ea" providerId="ADAL" clId="{4F9B11C2-0425-4B2C-B26B-76618C470176}" dt="2024-01-24T18:58:44.167" v="1135" actId="1076"/>
          <ac:spMkLst>
            <pc:docMk/>
            <pc:sldMk cId="1726412606" sldId="3745"/>
            <ac:spMk id="2" creationId="{2F59F146-40D5-467C-B8D7-8D939B94592B}"/>
          </ac:spMkLst>
        </pc:spChg>
        <pc:spChg chg="mod">
          <ac:chgData name="Pedro Lustosa" userId="286894c5-7038-4fb8-8955-670f95e893ea" providerId="ADAL" clId="{4F9B11C2-0425-4B2C-B26B-76618C470176}" dt="2024-01-24T18:58:44.167" v="1135" actId="1076"/>
          <ac:spMkLst>
            <pc:docMk/>
            <pc:sldMk cId="1726412606" sldId="3745"/>
            <ac:spMk id="4" creationId="{123C5144-83EE-5A5F-9C15-8A1DB897F34E}"/>
          </ac:spMkLst>
        </pc:spChg>
        <pc:spChg chg="add mod">
          <ac:chgData name="Pedro Lustosa" userId="286894c5-7038-4fb8-8955-670f95e893ea" providerId="ADAL" clId="{4F9B11C2-0425-4B2C-B26B-76618C470176}" dt="2024-01-24T18:16:03.850" v="392" actId="14100"/>
          <ac:spMkLst>
            <pc:docMk/>
            <pc:sldMk cId="1726412606" sldId="3745"/>
            <ac:spMk id="5" creationId="{EE875E28-C584-FDF8-1958-7F2766A5E164}"/>
          </ac:spMkLst>
        </pc:spChg>
        <pc:picChg chg="del">
          <ac:chgData name="Pedro Lustosa" userId="286894c5-7038-4fb8-8955-670f95e893ea" providerId="ADAL" clId="{4F9B11C2-0425-4B2C-B26B-76618C470176}" dt="2024-01-24T17:38:38.303" v="53" actId="478"/>
          <ac:picMkLst>
            <pc:docMk/>
            <pc:sldMk cId="1726412606" sldId="3745"/>
            <ac:picMk id="3" creationId="{935F7595-5034-5DF1-A848-ED5A758C62C4}"/>
          </ac:picMkLst>
        </pc:picChg>
        <pc:picChg chg="mod">
          <ac:chgData name="Pedro Lustosa" userId="286894c5-7038-4fb8-8955-670f95e893ea" providerId="ADAL" clId="{4F9B11C2-0425-4B2C-B26B-76618C470176}" dt="2024-01-24T17:38:13.974" v="49" actId="1076"/>
          <ac:picMkLst>
            <pc:docMk/>
            <pc:sldMk cId="1726412606" sldId="3745"/>
            <ac:picMk id="7" creationId="{E900A886-4A93-2048-C8F4-28A7A530816F}"/>
          </ac:picMkLst>
        </pc:picChg>
        <pc:picChg chg="add del mod">
          <ac:chgData name="Pedro Lustosa" userId="286894c5-7038-4fb8-8955-670f95e893ea" providerId="ADAL" clId="{4F9B11C2-0425-4B2C-B26B-76618C470176}" dt="2024-01-24T18:59:13.483" v="1138" actId="21"/>
          <ac:picMkLst>
            <pc:docMk/>
            <pc:sldMk cId="1726412606" sldId="3745"/>
            <ac:picMk id="9" creationId="{D9E5A489-6AF5-BFB7-F63B-634F2DCC9C02}"/>
          </ac:picMkLst>
        </pc:picChg>
      </pc:sldChg>
      <pc:sldChg chg="addSp delSp modSp mod">
        <pc:chgData name="Pedro Lustosa" userId="286894c5-7038-4fb8-8955-670f95e893ea" providerId="ADAL" clId="{4F9B11C2-0425-4B2C-B26B-76618C470176}" dt="2024-01-26T16:44:12.249" v="1963" actId="962"/>
        <pc:sldMkLst>
          <pc:docMk/>
          <pc:sldMk cId="3467401032" sldId="3757"/>
        </pc:sldMkLst>
        <pc:spChg chg="add 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" creationId="{C9D89D41-F3BA-9944-72C8-B281EE3D9ADA}"/>
          </ac:spMkLst>
        </pc:spChg>
        <pc:spChg chg="mod">
          <ac:chgData name="Pedro Lustosa" userId="286894c5-7038-4fb8-8955-670f95e893ea" providerId="ADAL" clId="{4F9B11C2-0425-4B2C-B26B-76618C470176}" dt="2024-01-24T18:12:18.817" v="313" actId="20577"/>
          <ac:spMkLst>
            <pc:docMk/>
            <pc:sldMk cId="3467401032" sldId="3757"/>
            <ac:spMk id="3" creationId="{EB5245A6-DD1C-887A-3870-36EDDF9C1B76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5" creationId="{FBE4EA16-14F5-4BEA-B49D-953F6E867DA6}"/>
          </ac:spMkLst>
        </pc:spChg>
        <pc:spChg chg="add 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6" creationId="{40EDB26E-A8A9-8C2D-B9D3-3F5A1D786647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7" creationId="{9B404C8F-4405-D8F5-6AFC-F281589520CF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12" creationId="{2C6AA295-6374-7548-AF24-FFCACE9BD94B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0" creationId="{0F8B9260-F5A1-0CCA-A3A0-371316C2C741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2" creationId="{41050326-CF99-2645-4104-FDA29CDEB278}"/>
          </ac:spMkLst>
        </pc:spChg>
        <pc:spChg chg="del mod">
          <ac:chgData name="Pedro Lustosa" userId="286894c5-7038-4fb8-8955-670f95e893ea" providerId="ADAL" clId="{4F9B11C2-0425-4B2C-B26B-76618C470176}" dt="2024-01-24T17:45:42.187" v="291" actId="478"/>
          <ac:spMkLst>
            <pc:docMk/>
            <pc:sldMk cId="3467401032" sldId="3757"/>
            <ac:spMk id="23" creationId="{6AF4AE4C-D164-CA14-BA0E-3E37D00CC358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6" creationId="{8F1D9CB5-E59B-7A75-0A1D-0F37C34CBC5A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7" creationId="{788543D2-EF0C-7455-2DF1-C7B8EA453BA7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8" creationId="{CEB7E77B-01BA-E329-0029-2BB9E9DE976F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9" creationId="{88907232-F51C-657E-D91B-86285F7E283B}"/>
          </ac:spMkLst>
        </pc:spChg>
        <pc:spChg chg="del mod">
          <ac:chgData name="Pedro Lustosa" userId="286894c5-7038-4fb8-8955-670f95e893ea" providerId="ADAL" clId="{4F9B11C2-0425-4B2C-B26B-76618C470176}" dt="2024-01-24T17:44:44.630" v="280" actId="478"/>
          <ac:spMkLst>
            <pc:docMk/>
            <pc:sldMk cId="3467401032" sldId="3757"/>
            <ac:spMk id="39" creationId="{010D751E-3DF0-D0B1-E8CA-8994FB10721B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40" creationId="{E996E00F-B25F-E9B2-A9DE-E76432E3C3DF}"/>
          </ac:spMkLst>
        </pc:spChg>
        <pc:spChg chg="del">
          <ac:chgData name="Pedro Lustosa" userId="286894c5-7038-4fb8-8955-670f95e893ea" providerId="ADAL" clId="{4F9B11C2-0425-4B2C-B26B-76618C470176}" dt="2024-01-24T17:44:46.435" v="281" actId="478"/>
          <ac:spMkLst>
            <pc:docMk/>
            <pc:sldMk cId="3467401032" sldId="3757"/>
            <ac:spMk id="41" creationId="{A45B41F8-B9AF-238D-179D-50C807AA39A5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42" creationId="{45FBDD07-CAE4-15C7-10D3-6DF0A7B289C4}"/>
          </ac:spMkLst>
        </pc:spChg>
        <pc:spChg chg="del">
          <ac:chgData name="Pedro Lustosa" userId="286894c5-7038-4fb8-8955-670f95e893ea" providerId="ADAL" clId="{4F9B11C2-0425-4B2C-B26B-76618C470176}" dt="2024-01-24T17:44:50.577" v="283" actId="478"/>
          <ac:spMkLst>
            <pc:docMk/>
            <pc:sldMk cId="3467401032" sldId="3757"/>
            <ac:spMk id="43" creationId="{9FD35FF9-92BA-A129-B25B-CFB19C5CDD1B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44" creationId="{97E7005E-EEC3-600F-648D-F290014EF2C5}"/>
          </ac:spMkLst>
        </pc:spChg>
        <pc:spChg chg="del">
          <ac:chgData name="Pedro Lustosa" userId="286894c5-7038-4fb8-8955-670f95e893ea" providerId="ADAL" clId="{4F9B11C2-0425-4B2C-B26B-76618C470176}" dt="2024-01-24T17:44:48.299" v="282" actId="478"/>
          <ac:spMkLst>
            <pc:docMk/>
            <pc:sldMk cId="3467401032" sldId="3757"/>
            <ac:spMk id="45" creationId="{C07518A9-DAC2-419E-2088-ABF5D0667BE2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46" creationId="{6EBF0E5D-4D01-8E8D-6CAE-CF99A6633950}"/>
          </ac:spMkLst>
        </pc:spChg>
        <pc:spChg chg="del">
          <ac:chgData name="Pedro Lustosa" userId="286894c5-7038-4fb8-8955-670f95e893ea" providerId="ADAL" clId="{4F9B11C2-0425-4B2C-B26B-76618C470176}" dt="2024-01-24T17:44:56.854" v="284" actId="478"/>
          <ac:spMkLst>
            <pc:docMk/>
            <pc:sldMk cId="3467401032" sldId="3757"/>
            <ac:spMk id="47" creationId="{00C3371E-9991-92D4-0E04-8C7CC402AA02}"/>
          </ac:spMkLst>
        </pc:spChg>
        <pc:grpChg chg="del">
          <ac:chgData name="Pedro Lustosa" userId="286894c5-7038-4fb8-8955-670f95e893ea" providerId="ADAL" clId="{4F9B11C2-0425-4B2C-B26B-76618C470176}" dt="2024-01-24T17:44:57.513" v="285" actId="478"/>
          <ac:grpSpMkLst>
            <pc:docMk/>
            <pc:sldMk cId="3467401032" sldId="3757"/>
            <ac:grpSpMk id="48" creationId="{F49ED971-E501-0963-C7B5-4D78C5163549}"/>
          </ac:grpSpMkLst>
        </pc:grpChg>
        <pc:picChg chg="del">
          <ac:chgData name="Pedro Lustosa" userId="286894c5-7038-4fb8-8955-670f95e893ea" providerId="ADAL" clId="{4F9B11C2-0425-4B2C-B26B-76618C470176}" dt="2024-01-24T17:45:46.955" v="293" actId="478"/>
          <ac:picMkLst>
            <pc:docMk/>
            <pc:sldMk cId="3467401032" sldId="3757"/>
            <ac:picMk id="4" creationId="{27421154-2854-0EB7-A3AE-EFFDA143E0E8}"/>
          </ac:picMkLst>
        </pc:picChg>
        <pc:picChg chg="add mod">
          <ac:chgData name="Pedro Lustosa" userId="286894c5-7038-4fb8-8955-670f95e893ea" providerId="ADAL" clId="{4F9B11C2-0425-4B2C-B26B-76618C470176}" dt="2024-01-26T16:44:12.249" v="1963" actId="962"/>
          <ac:picMkLst>
            <pc:docMk/>
            <pc:sldMk cId="3467401032" sldId="3757"/>
            <ac:picMk id="4" creationId="{D1795C84-CA74-64BA-4B65-02BA9CA7D27A}"/>
          </ac:picMkLst>
        </pc:picChg>
        <pc:picChg chg="add del mod modCrop">
          <ac:chgData name="Pedro Lustosa" userId="286894c5-7038-4fb8-8955-670f95e893ea" providerId="ADAL" clId="{4F9B11C2-0425-4B2C-B26B-76618C470176}" dt="2024-01-26T16:44:06.966" v="1960" actId="478"/>
          <ac:picMkLst>
            <pc:docMk/>
            <pc:sldMk cId="3467401032" sldId="3757"/>
            <ac:picMk id="11" creationId="{F2006575-C1DE-7CAB-88AD-D570905CC9E7}"/>
          </ac:picMkLst>
        </pc:picChg>
        <pc:picChg chg="add mod">
          <ac:chgData name="Pedro Lustosa" userId="286894c5-7038-4fb8-8955-670f95e893ea" providerId="ADAL" clId="{4F9B11C2-0425-4B2C-B26B-76618C470176}" dt="2024-01-24T18:39:44.445" v="706" actId="208"/>
          <ac:picMkLst>
            <pc:docMk/>
            <pc:sldMk cId="3467401032" sldId="3757"/>
            <ac:picMk id="13" creationId="{F346F93F-430C-6FE0-3FAC-C1832259B8CD}"/>
          </ac:picMkLst>
        </pc:picChg>
        <pc:cxnChg chg="add del mod">
          <ac:chgData name="Pedro Lustosa" userId="286894c5-7038-4fb8-8955-670f95e893ea" providerId="ADAL" clId="{4F9B11C2-0425-4B2C-B26B-76618C470176}" dt="2024-01-24T17:45:45.699" v="292" actId="478"/>
          <ac:cxnSpMkLst>
            <pc:docMk/>
            <pc:sldMk cId="3467401032" sldId="3757"/>
            <ac:cxnSpMk id="8" creationId="{CCF92CAC-968B-3691-6AA1-FE1A5ED94437}"/>
          </ac:cxnSpMkLst>
        </pc:cxnChg>
        <pc:cxnChg chg="del mod">
          <ac:chgData name="Pedro Lustosa" userId="286894c5-7038-4fb8-8955-670f95e893ea" providerId="ADAL" clId="{4F9B11C2-0425-4B2C-B26B-76618C470176}" dt="2024-01-24T17:45:45.699" v="292" actId="478"/>
          <ac:cxnSpMkLst>
            <pc:docMk/>
            <pc:sldMk cId="3467401032" sldId="3757"/>
            <ac:cxnSpMk id="30" creationId="{2F8B55F8-889C-A862-53D5-35494D54D164}"/>
          </ac:cxnSpMkLst>
        </pc:cxnChg>
        <pc:cxnChg chg="del mod">
          <ac:chgData name="Pedro Lustosa" userId="286894c5-7038-4fb8-8955-670f95e893ea" providerId="ADAL" clId="{4F9B11C2-0425-4B2C-B26B-76618C470176}" dt="2024-01-24T17:45:45.699" v="292" actId="478"/>
          <ac:cxnSpMkLst>
            <pc:docMk/>
            <pc:sldMk cId="3467401032" sldId="3757"/>
            <ac:cxnSpMk id="31" creationId="{09C0E4B4-F25C-6EDE-ED92-77FF6461E294}"/>
          </ac:cxnSpMkLst>
        </pc:cxnChg>
        <pc:cxnChg chg="del mod">
          <ac:chgData name="Pedro Lustosa" userId="286894c5-7038-4fb8-8955-670f95e893ea" providerId="ADAL" clId="{4F9B11C2-0425-4B2C-B26B-76618C470176}" dt="2024-01-24T17:45:45.699" v="292" actId="478"/>
          <ac:cxnSpMkLst>
            <pc:docMk/>
            <pc:sldMk cId="3467401032" sldId="3757"/>
            <ac:cxnSpMk id="32" creationId="{A629F968-5AA9-B5CB-75DA-D0FE969D93C0}"/>
          </ac:cxnSpMkLst>
        </pc:cxnChg>
        <pc:cxnChg chg="del mod">
          <ac:chgData name="Pedro Lustosa" userId="286894c5-7038-4fb8-8955-670f95e893ea" providerId="ADAL" clId="{4F9B11C2-0425-4B2C-B26B-76618C470176}" dt="2024-01-24T17:45:45.699" v="292" actId="478"/>
          <ac:cxnSpMkLst>
            <pc:docMk/>
            <pc:sldMk cId="3467401032" sldId="3757"/>
            <ac:cxnSpMk id="71" creationId="{A682DA3B-B78C-AA40-A232-A3258665601D}"/>
          </ac:cxnSpMkLst>
        </pc:cxnChg>
      </pc:sldChg>
      <pc:sldChg chg="del">
        <pc:chgData name="Pedro Lustosa" userId="286894c5-7038-4fb8-8955-670f95e893ea" providerId="ADAL" clId="{4F9B11C2-0425-4B2C-B26B-76618C470176}" dt="2024-01-24T19:00:44.065" v="1143" actId="47"/>
        <pc:sldMkLst>
          <pc:docMk/>
          <pc:sldMk cId="3927806541" sldId="3788"/>
        </pc:sldMkLst>
      </pc:sldChg>
      <pc:sldChg chg="addSp delSp modSp mod setBg setClrOvrMap">
        <pc:chgData name="Pedro Lustosa" userId="286894c5-7038-4fb8-8955-670f95e893ea" providerId="ADAL" clId="{4F9B11C2-0425-4B2C-B26B-76618C470176}" dt="2024-01-24T19:25:31.471" v="1363" actId="478"/>
        <pc:sldMkLst>
          <pc:docMk/>
          <pc:sldMk cId="4204978768" sldId="3789"/>
        </pc:sldMkLst>
        <pc:spChg chg="del mod">
          <ac:chgData name="Pedro Lustosa" userId="286894c5-7038-4fb8-8955-670f95e893ea" providerId="ADAL" clId="{4F9B11C2-0425-4B2C-B26B-76618C470176}" dt="2024-01-24T18:18:55.175" v="445" actId="478"/>
          <ac:spMkLst>
            <pc:docMk/>
            <pc:sldMk cId="4204978768" sldId="3789"/>
            <ac:spMk id="5" creationId="{6AC9EA84-3BB5-5A76-3BDE-A9717D210FAB}"/>
          </ac:spMkLst>
        </pc:spChg>
        <pc:spChg chg="del mod">
          <ac:chgData name="Pedro Lustosa" userId="286894c5-7038-4fb8-8955-670f95e893ea" providerId="ADAL" clId="{4F9B11C2-0425-4B2C-B26B-76618C470176}" dt="2024-01-24T18:13:08.420" v="331" actId="478"/>
          <ac:spMkLst>
            <pc:docMk/>
            <pc:sldMk cId="4204978768" sldId="3789"/>
            <ac:spMk id="9" creationId="{D19979E4-37E9-52B4-F66F-1C3656D37EDC}"/>
          </ac:spMkLst>
        </pc:spChg>
        <pc:spChg chg="del">
          <ac:chgData name="Pedro Lustosa" userId="286894c5-7038-4fb8-8955-670f95e893ea" providerId="ADAL" clId="{4F9B11C2-0425-4B2C-B26B-76618C470176}" dt="2024-01-24T18:13:06.142" v="330" actId="478"/>
          <ac:spMkLst>
            <pc:docMk/>
            <pc:sldMk cId="4204978768" sldId="3789"/>
            <ac:spMk id="10" creationId="{4561FEB3-3587-AB29-D36A-DAB1402A4734}"/>
          </ac:spMkLst>
        </pc:spChg>
        <pc:spChg chg="add del">
          <ac:chgData name="Pedro Lustosa" userId="286894c5-7038-4fb8-8955-670f95e893ea" providerId="ADAL" clId="{4F9B11C2-0425-4B2C-B26B-76618C470176}" dt="2024-01-24T18:15:03.019" v="388" actId="478"/>
          <ac:spMkLst>
            <pc:docMk/>
            <pc:sldMk cId="4204978768" sldId="3789"/>
            <ac:spMk id="33" creationId="{9252892C-3D57-5E03-F53A-D8E107749E04}"/>
          </ac:spMkLst>
        </pc:spChg>
        <pc:spChg chg="add mod ord">
          <ac:chgData name="Pedro Lustosa" userId="286894c5-7038-4fb8-8955-670f95e893ea" providerId="ADAL" clId="{4F9B11C2-0425-4B2C-B26B-76618C470176}" dt="2024-01-24T18:19:19.190" v="449" actId="1076"/>
          <ac:spMkLst>
            <pc:docMk/>
            <pc:sldMk cId="4204978768" sldId="3789"/>
            <ac:spMk id="49" creationId="{84C7D8B3-7341-A39D-816C-C9C4A05D36AB}"/>
          </ac:spMkLst>
        </pc:spChg>
        <pc:spChg chg="add mod">
          <ac:chgData name="Pedro Lustosa" userId="286894c5-7038-4fb8-8955-670f95e893ea" providerId="ADAL" clId="{4F9B11C2-0425-4B2C-B26B-76618C470176}" dt="2024-01-24T18:18:23.802" v="441" actId="20577"/>
          <ac:spMkLst>
            <pc:docMk/>
            <pc:sldMk cId="4204978768" sldId="3789"/>
            <ac:spMk id="52" creationId="{5577192B-F2BF-ED13-37E1-68B2906F7E76}"/>
          </ac:spMkLst>
        </pc:spChg>
        <pc:spChg chg="add del mod">
          <ac:chgData name="Pedro Lustosa" userId="286894c5-7038-4fb8-8955-670f95e893ea" providerId="ADAL" clId="{4F9B11C2-0425-4B2C-B26B-76618C470176}" dt="2024-01-24T18:19:12.393" v="448" actId="478"/>
          <ac:spMkLst>
            <pc:docMk/>
            <pc:sldMk cId="4204978768" sldId="3789"/>
            <ac:spMk id="54" creationId="{82E50146-1D6C-4AB6-0246-D4EAB9DAC75A}"/>
          </ac:spMkLst>
        </pc:spChg>
        <pc:spChg chg="del">
          <ac:chgData name="Pedro Lustosa" userId="286894c5-7038-4fb8-8955-670f95e893ea" providerId="ADAL" clId="{4F9B11C2-0425-4B2C-B26B-76618C470176}" dt="2024-01-24T18:13:03.932" v="328" actId="478"/>
          <ac:spMkLst>
            <pc:docMk/>
            <pc:sldMk cId="4204978768" sldId="3789"/>
            <ac:spMk id="252" creationId="{4875B6F9-CFFA-9C71-2A5E-5018E4B366C0}"/>
          </ac:spMkLst>
        </pc:spChg>
        <pc:spChg chg="del">
          <ac:chgData name="Pedro Lustosa" userId="286894c5-7038-4fb8-8955-670f95e893ea" providerId="ADAL" clId="{4F9B11C2-0425-4B2C-B26B-76618C470176}" dt="2024-01-24T18:13:00.681" v="326" actId="478"/>
          <ac:spMkLst>
            <pc:docMk/>
            <pc:sldMk cId="4204978768" sldId="3789"/>
            <ac:spMk id="253" creationId="{DFBF7359-329A-2E4A-DB94-EC59A5E2536E}"/>
          </ac:spMkLst>
        </pc:spChg>
        <pc:spChg chg="del mod">
          <ac:chgData name="Pedro Lustosa" userId="286894c5-7038-4fb8-8955-670f95e893ea" providerId="ADAL" clId="{4F9B11C2-0425-4B2C-B26B-76618C470176}" dt="2024-01-24T18:13:11.382" v="334" actId="478"/>
          <ac:spMkLst>
            <pc:docMk/>
            <pc:sldMk cId="4204978768" sldId="3789"/>
            <ac:spMk id="260" creationId="{05C67707-E012-414F-E3E8-6848D3E8A3E7}"/>
          </ac:spMkLst>
        </pc:spChg>
        <pc:grpChg chg="del">
          <ac:chgData name="Pedro Lustosa" userId="286894c5-7038-4fb8-8955-670f95e893ea" providerId="ADAL" clId="{4F9B11C2-0425-4B2C-B26B-76618C470176}" dt="2024-01-24T18:12:56.878" v="325" actId="478"/>
          <ac:grpSpMkLst>
            <pc:docMk/>
            <pc:sldMk cId="4204978768" sldId="3789"/>
            <ac:grpSpMk id="6" creationId="{1398B2AF-4D57-6A0B-1126-5A42606D5A9C}"/>
          </ac:grpSpMkLst>
        </pc:grpChg>
        <pc:picChg chg="del">
          <ac:chgData name="Pedro Lustosa" userId="286894c5-7038-4fb8-8955-670f95e893ea" providerId="ADAL" clId="{4F9B11C2-0425-4B2C-B26B-76618C470176}" dt="2024-01-24T18:13:12.288" v="335" actId="478"/>
          <ac:picMkLst>
            <pc:docMk/>
            <pc:sldMk cId="4204978768" sldId="3789"/>
            <ac:picMk id="2" creationId="{B05DFDF3-F1FD-235A-26EF-E9F29D939B42}"/>
          </ac:picMkLst>
        </pc:picChg>
        <pc:picChg chg="add del mod">
          <ac:chgData name="Pedro Lustosa" userId="286894c5-7038-4fb8-8955-670f95e893ea" providerId="ADAL" clId="{4F9B11C2-0425-4B2C-B26B-76618C470176}" dt="2024-01-24T19:25:31.471" v="1363" actId="478"/>
          <ac:picMkLst>
            <pc:docMk/>
            <pc:sldMk cId="4204978768" sldId="3789"/>
            <ac:picMk id="32" creationId="{B069CC13-6335-5B03-76EB-C0D6C2BDAA9E}"/>
          </ac:picMkLst>
        </pc:picChg>
        <pc:picChg chg="add del mod">
          <ac:chgData name="Pedro Lustosa" userId="286894c5-7038-4fb8-8955-670f95e893ea" providerId="ADAL" clId="{4F9B11C2-0425-4B2C-B26B-76618C470176}" dt="2024-01-24T19:25:31.471" v="1363" actId="478"/>
          <ac:picMkLst>
            <pc:docMk/>
            <pc:sldMk cId="4204978768" sldId="3789"/>
            <ac:picMk id="51" creationId="{F2C34F0F-9DD0-5638-7A84-1367A84D463C}"/>
          </ac:picMkLst>
        </pc:picChg>
        <pc:picChg chg="add del mod">
          <ac:chgData name="Pedro Lustosa" userId="286894c5-7038-4fb8-8955-670f95e893ea" providerId="ADAL" clId="{4F9B11C2-0425-4B2C-B26B-76618C470176}" dt="2024-01-24T19:25:31.471" v="1363" actId="478"/>
          <ac:picMkLst>
            <pc:docMk/>
            <pc:sldMk cId="4204978768" sldId="3789"/>
            <ac:picMk id="259" creationId="{92CA9176-1EE4-B3F5-31AE-DE694D4D15FB}"/>
          </ac:picMkLst>
        </pc:picChg>
        <pc:cxnChg chg="del">
          <ac:chgData name="Pedro Lustosa" userId="286894c5-7038-4fb8-8955-670f95e893ea" providerId="ADAL" clId="{4F9B11C2-0425-4B2C-B26B-76618C470176}" dt="2024-01-24T18:13:09.164" v="332" actId="478"/>
          <ac:cxnSpMkLst>
            <pc:docMk/>
            <pc:sldMk cId="4204978768" sldId="3789"/>
            <ac:cxnSpMk id="4" creationId="{4EDB0926-4DFE-EAC1-64AE-9A30E8606605}"/>
          </ac:cxnSpMkLst>
        </pc:cxnChg>
        <pc:cxnChg chg="mod">
          <ac:chgData name="Pedro Lustosa" userId="286894c5-7038-4fb8-8955-670f95e893ea" providerId="ADAL" clId="{4F9B11C2-0425-4B2C-B26B-76618C470176}" dt="2024-01-24T18:12:56.878" v="325" actId="478"/>
          <ac:cxnSpMkLst>
            <pc:docMk/>
            <pc:sldMk cId="4204978768" sldId="3789"/>
            <ac:cxnSpMk id="38" creationId="{6E9ADAE8-22DA-C6B5-F240-AF4EA502F51C}"/>
          </ac:cxnSpMkLst>
        </pc:cxnChg>
        <pc:cxnChg chg="mod">
          <ac:chgData name="Pedro Lustosa" userId="286894c5-7038-4fb8-8955-670f95e893ea" providerId="ADAL" clId="{4F9B11C2-0425-4B2C-B26B-76618C470176}" dt="2024-01-24T18:12:56.878" v="325" actId="478"/>
          <ac:cxnSpMkLst>
            <pc:docMk/>
            <pc:sldMk cId="4204978768" sldId="3789"/>
            <ac:cxnSpMk id="41" creationId="{28CEBCCD-1EBB-F7E9-2D70-12401B3ACB91}"/>
          </ac:cxnSpMkLst>
        </pc:cxnChg>
        <pc:cxnChg chg="mod">
          <ac:chgData name="Pedro Lustosa" userId="286894c5-7038-4fb8-8955-670f95e893ea" providerId="ADAL" clId="{4F9B11C2-0425-4B2C-B26B-76618C470176}" dt="2024-01-24T18:12:56.878" v="325" actId="478"/>
          <ac:cxnSpMkLst>
            <pc:docMk/>
            <pc:sldMk cId="4204978768" sldId="3789"/>
            <ac:cxnSpMk id="43" creationId="{8DF67E97-D125-D107-2004-4F3F981D67BF}"/>
          </ac:cxnSpMkLst>
        </pc:cxnChg>
        <pc:cxnChg chg="del mod">
          <ac:chgData name="Pedro Lustosa" userId="286894c5-7038-4fb8-8955-670f95e893ea" providerId="ADAL" clId="{4F9B11C2-0425-4B2C-B26B-76618C470176}" dt="2024-01-24T18:13:01.825" v="327" actId="478"/>
          <ac:cxnSpMkLst>
            <pc:docMk/>
            <pc:sldMk cId="4204978768" sldId="3789"/>
            <ac:cxnSpMk id="254" creationId="{12A0B30E-8B6E-244D-171C-673FB843C02C}"/>
          </ac:cxnSpMkLst>
        </pc:cxnChg>
        <pc:cxnChg chg="add">
          <ac:chgData name="Pedro Lustosa" userId="286894c5-7038-4fb8-8955-670f95e893ea" providerId="ADAL" clId="{4F9B11C2-0425-4B2C-B26B-76618C470176}" dt="2024-01-24T18:18:05.216" v="430" actId="26606"/>
          <ac:cxnSpMkLst>
            <pc:docMk/>
            <pc:sldMk cId="4204978768" sldId="3789"/>
            <ac:cxnSpMk id="264" creationId="{1C6AAE25-BD23-41B5-AAE4-1DA5898C2ADB}"/>
          </ac:cxnSpMkLst>
        </pc:cxnChg>
      </pc:sldChg>
      <pc:sldChg chg="del">
        <pc:chgData name="Pedro Lustosa" userId="286894c5-7038-4fb8-8955-670f95e893ea" providerId="ADAL" clId="{4F9B11C2-0425-4B2C-B26B-76618C470176}" dt="2024-01-24T19:00:58.130" v="1145" actId="47"/>
        <pc:sldMkLst>
          <pc:docMk/>
          <pc:sldMk cId="1336492287" sldId="3794"/>
        </pc:sldMkLst>
      </pc:sldChg>
      <pc:sldChg chg="delSp del mod">
        <pc:chgData name="Pedro Lustosa" userId="286894c5-7038-4fb8-8955-670f95e893ea" providerId="ADAL" clId="{4F9B11C2-0425-4B2C-B26B-76618C470176}" dt="2024-01-24T17:43:38.475" v="270" actId="47"/>
        <pc:sldMkLst>
          <pc:docMk/>
          <pc:sldMk cId="396454737" sldId="3795"/>
        </pc:sldMkLst>
        <pc:spChg chg="del">
          <ac:chgData name="Pedro Lustosa" userId="286894c5-7038-4fb8-8955-670f95e893ea" providerId="ADAL" clId="{4F9B11C2-0425-4B2C-B26B-76618C470176}" dt="2024-01-24T17:42:14.582" v="267" actId="478"/>
          <ac:spMkLst>
            <pc:docMk/>
            <pc:sldMk cId="396454737" sldId="3795"/>
            <ac:spMk id="5" creationId="{5CB8A58E-D579-4F94-8069-4F9263135AE8}"/>
          </ac:spMkLst>
        </pc:spChg>
        <pc:graphicFrameChg chg="del">
          <ac:chgData name="Pedro Lustosa" userId="286894c5-7038-4fb8-8955-670f95e893ea" providerId="ADAL" clId="{4F9B11C2-0425-4B2C-B26B-76618C470176}" dt="2024-01-24T17:42:20.641" v="268" actId="478"/>
          <ac:graphicFrameMkLst>
            <pc:docMk/>
            <pc:sldMk cId="396454737" sldId="3795"/>
            <ac:graphicFrameMk id="19" creationId="{8D6A6551-2E7C-D1DF-0752-3E76C3F43E76}"/>
          </ac:graphicFrameMkLst>
        </pc:graphicFrameChg>
      </pc:sldChg>
      <pc:sldChg chg="del">
        <pc:chgData name="Pedro Lustosa" userId="286894c5-7038-4fb8-8955-670f95e893ea" providerId="ADAL" clId="{4F9B11C2-0425-4B2C-B26B-76618C470176}" dt="2024-01-24T19:01:00.048" v="1146" actId="47"/>
        <pc:sldMkLst>
          <pc:docMk/>
          <pc:sldMk cId="3982194665" sldId="3810"/>
        </pc:sldMkLst>
      </pc:sldChg>
      <pc:sldChg chg="del">
        <pc:chgData name="Pedro Lustosa" userId="286894c5-7038-4fb8-8955-670f95e893ea" providerId="ADAL" clId="{4F9B11C2-0425-4B2C-B26B-76618C470176}" dt="2024-01-24T19:01:02.065" v="1147" actId="47"/>
        <pc:sldMkLst>
          <pc:docMk/>
          <pc:sldMk cId="2658758352" sldId="3817"/>
        </pc:sldMkLst>
      </pc:sldChg>
      <pc:sldChg chg="addSp delSp modSp mod">
        <pc:chgData name="Pedro Lustosa" userId="286894c5-7038-4fb8-8955-670f95e893ea" providerId="ADAL" clId="{4F9B11C2-0425-4B2C-B26B-76618C470176}" dt="2024-01-24T19:02:30.580" v="1201" actId="1035"/>
        <pc:sldMkLst>
          <pc:docMk/>
          <pc:sldMk cId="2017092928" sldId="3914"/>
        </pc:sldMkLst>
        <pc:spChg chg="mod">
          <ac:chgData name="Pedro Lustosa" userId="286894c5-7038-4fb8-8955-670f95e893ea" providerId="ADAL" clId="{4F9B11C2-0425-4B2C-B26B-76618C470176}" dt="2024-01-24T19:02:30.580" v="1201" actId="1035"/>
          <ac:spMkLst>
            <pc:docMk/>
            <pc:sldMk cId="2017092928" sldId="3914"/>
            <ac:spMk id="9" creationId="{DDEC4772-881C-3CC3-2829-D476EF8E916F}"/>
          </ac:spMkLst>
        </pc:spChg>
        <pc:spChg chg="mod">
          <ac:chgData name="Pedro Lustosa" userId="286894c5-7038-4fb8-8955-670f95e893ea" providerId="ADAL" clId="{4F9B11C2-0425-4B2C-B26B-76618C470176}" dt="2024-01-24T17:41:25.739" v="242" actId="20577"/>
          <ac:spMkLst>
            <pc:docMk/>
            <pc:sldMk cId="2017092928" sldId="3914"/>
            <ac:spMk id="16" creationId="{CABEE1CD-2B6B-42CA-39CF-A68C01430AEB}"/>
          </ac:spMkLst>
        </pc:spChg>
        <pc:picChg chg="add mod">
          <ac:chgData name="Pedro Lustosa" userId="286894c5-7038-4fb8-8955-670f95e893ea" providerId="ADAL" clId="{4F9B11C2-0425-4B2C-B26B-76618C470176}" dt="2024-01-24T18:59:48.552" v="1142" actId="1076"/>
          <ac:picMkLst>
            <pc:docMk/>
            <pc:sldMk cId="2017092928" sldId="3914"/>
            <ac:picMk id="2" creationId="{D1DB65DD-6562-708C-67BE-C6F37FB95B19}"/>
          </ac:picMkLst>
        </pc:picChg>
        <pc:picChg chg="del">
          <ac:chgData name="Pedro Lustosa" userId="286894c5-7038-4fb8-8955-670f95e893ea" providerId="ADAL" clId="{4F9B11C2-0425-4B2C-B26B-76618C470176}" dt="2024-01-24T17:38:54.368" v="55" actId="478"/>
          <ac:picMkLst>
            <pc:docMk/>
            <pc:sldMk cId="2017092928" sldId="3914"/>
            <ac:picMk id="7" creationId="{87D7249C-39C1-35CE-536A-CCB852531D1B}"/>
          </ac:picMkLst>
        </pc:picChg>
      </pc:sldChg>
      <pc:sldChg chg="del">
        <pc:chgData name="Pedro Lustosa" userId="286894c5-7038-4fb8-8955-670f95e893ea" providerId="ADAL" clId="{4F9B11C2-0425-4B2C-B26B-76618C470176}" dt="2024-01-24T19:01:04.787" v="1148" actId="47"/>
        <pc:sldMkLst>
          <pc:docMk/>
          <pc:sldMk cId="262382968" sldId="3916"/>
        </pc:sldMkLst>
      </pc:sldChg>
      <pc:sldChg chg="del">
        <pc:chgData name="Pedro Lustosa" userId="286894c5-7038-4fb8-8955-670f95e893ea" providerId="ADAL" clId="{4F9B11C2-0425-4B2C-B26B-76618C470176}" dt="2024-01-24T19:00:50.250" v="1144" actId="47"/>
        <pc:sldMkLst>
          <pc:docMk/>
          <pc:sldMk cId="1527720657" sldId="3921"/>
        </pc:sldMkLst>
      </pc:sldChg>
      <pc:sldChg chg="del">
        <pc:chgData name="Pedro Lustosa" userId="286894c5-7038-4fb8-8955-670f95e893ea" providerId="ADAL" clId="{4F9B11C2-0425-4B2C-B26B-76618C470176}" dt="2024-01-24T17:38:46.529" v="54" actId="47"/>
        <pc:sldMkLst>
          <pc:docMk/>
          <pc:sldMk cId="3273513512" sldId="3940"/>
        </pc:sldMkLst>
      </pc:sldChg>
      <pc:sldChg chg="del">
        <pc:chgData name="Pedro Lustosa" userId="286894c5-7038-4fb8-8955-670f95e893ea" providerId="ADAL" clId="{4F9B11C2-0425-4B2C-B26B-76618C470176}" dt="2024-01-24T18:12:34.909" v="315" actId="47"/>
        <pc:sldMkLst>
          <pc:docMk/>
          <pc:sldMk cId="2517738126" sldId="3941"/>
        </pc:sldMkLst>
      </pc:sldChg>
      <pc:sldChg chg="del">
        <pc:chgData name="Pedro Lustosa" userId="286894c5-7038-4fb8-8955-670f95e893ea" providerId="ADAL" clId="{4F9B11C2-0425-4B2C-B26B-76618C470176}" dt="2024-01-24T18:18:34.090" v="442" actId="47"/>
        <pc:sldMkLst>
          <pc:docMk/>
          <pc:sldMk cId="3042004288" sldId="3942"/>
        </pc:sldMkLst>
      </pc:sldChg>
      <pc:sldChg chg="del">
        <pc:chgData name="Pedro Lustosa" userId="286894c5-7038-4fb8-8955-670f95e893ea" providerId="ADAL" clId="{4F9B11C2-0425-4B2C-B26B-76618C470176}" dt="2024-01-24T18:19:39.780" v="454" actId="47"/>
        <pc:sldMkLst>
          <pc:docMk/>
          <pc:sldMk cId="2654698729" sldId="3943"/>
        </pc:sldMkLst>
      </pc:sldChg>
      <pc:sldChg chg="del">
        <pc:chgData name="Pedro Lustosa" userId="286894c5-7038-4fb8-8955-670f95e893ea" providerId="ADAL" clId="{4F9B11C2-0425-4B2C-B26B-76618C470176}" dt="2024-01-24T18:19:36.779" v="452" actId="47"/>
        <pc:sldMkLst>
          <pc:docMk/>
          <pc:sldMk cId="3353240655" sldId="3945"/>
        </pc:sldMkLst>
      </pc:sldChg>
      <pc:sldChg chg="del">
        <pc:chgData name="Pedro Lustosa" userId="286894c5-7038-4fb8-8955-670f95e893ea" providerId="ADAL" clId="{4F9B11C2-0425-4B2C-B26B-76618C470176}" dt="2024-01-24T18:39:05.639" v="702" actId="47"/>
        <pc:sldMkLst>
          <pc:docMk/>
          <pc:sldMk cId="3694610725" sldId="3947"/>
        </pc:sldMkLst>
      </pc:sldChg>
      <pc:sldChg chg="del">
        <pc:chgData name="Pedro Lustosa" userId="286894c5-7038-4fb8-8955-670f95e893ea" providerId="ADAL" clId="{4F9B11C2-0425-4B2C-B26B-76618C470176}" dt="2024-01-24T18:41:17.294" v="709" actId="47"/>
        <pc:sldMkLst>
          <pc:docMk/>
          <pc:sldMk cId="2191108376" sldId="3948"/>
        </pc:sldMkLst>
      </pc:sldChg>
      <pc:sldChg chg="del">
        <pc:chgData name="Pedro Lustosa" userId="286894c5-7038-4fb8-8955-670f95e893ea" providerId="ADAL" clId="{4F9B11C2-0425-4B2C-B26B-76618C470176}" dt="2024-01-24T18:19:44.278" v="458" actId="47"/>
        <pc:sldMkLst>
          <pc:docMk/>
          <pc:sldMk cId="2892344955" sldId="3949"/>
        </pc:sldMkLst>
      </pc:sldChg>
      <pc:sldChg chg="del">
        <pc:chgData name="Pedro Lustosa" userId="286894c5-7038-4fb8-8955-670f95e893ea" providerId="ADAL" clId="{4F9B11C2-0425-4B2C-B26B-76618C470176}" dt="2024-01-24T18:19:38.943" v="453" actId="47"/>
        <pc:sldMkLst>
          <pc:docMk/>
          <pc:sldMk cId="2147297434" sldId="3952"/>
        </pc:sldMkLst>
      </pc:sldChg>
      <pc:sldChg chg="del">
        <pc:chgData name="Pedro Lustosa" userId="286894c5-7038-4fb8-8955-670f95e893ea" providerId="ADAL" clId="{4F9B11C2-0425-4B2C-B26B-76618C470176}" dt="2024-01-24T18:19:40.907" v="455" actId="47"/>
        <pc:sldMkLst>
          <pc:docMk/>
          <pc:sldMk cId="1198718502" sldId="3953"/>
        </pc:sldMkLst>
      </pc:sldChg>
      <pc:sldChg chg="del">
        <pc:chgData name="Pedro Lustosa" userId="286894c5-7038-4fb8-8955-670f95e893ea" providerId="ADAL" clId="{4F9B11C2-0425-4B2C-B26B-76618C470176}" dt="2024-01-24T18:19:45.629" v="459" actId="47"/>
        <pc:sldMkLst>
          <pc:docMk/>
          <pc:sldMk cId="1719023394" sldId="3954"/>
        </pc:sldMkLst>
      </pc:sldChg>
      <pc:sldChg chg="del">
        <pc:chgData name="Pedro Lustosa" userId="286894c5-7038-4fb8-8955-670f95e893ea" providerId="ADAL" clId="{4F9B11C2-0425-4B2C-B26B-76618C470176}" dt="2024-01-24T18:19:42.208" v="456" actId="47"/>
        <pc:sldMkLst>
          <pc:docMk/>
          <pc:sldMk cId="1140750666" sldId="3955"/>
        </pc:sldMkLst>
      </pc:sldChg>
      <pc:sldChg chg="del">
        <pc:chgData name="Pedro Lustosa" userId="286894c5-7038-4fb8-8955-670f95e893ea" providerId="ADAL" clId="{4F9B11C2-0425-4B2C-B26B-76618C470176}" dt="2024-01-24T18:19:46.464" v="460" actId="47"/>
        <pc:sldMkLst>
          <pc:docMk/>
          <pc:sldMk cId="3687941850" sldId="3957"/>
        </pc:sldMkLst>
      </pc:sldChg>
      <pc:sldChg chg="del">
        <pc:chgData name="Pedro Lustosa" userId="286894c5-7038-4fb8-8955-670f95e893ea" providerId="ADAL" clId="{4F9B11C2-0425-4B2C-B26B-76618C470176}" dt="2024-01-24T18:19:47.467" v="461" actId="47"/>
        <pc:sldMkLst>
          <pc:docMk/>
          <pc:sldMk cId="942746983" sldId="3958"/>
        </pc:sldMkLst>
      </pc:sldChg>
      <pc:sldChg chg="del">
        <pc:chgData name="Pedro Lustosa" userId="286894c5-7038-4fb8-8955-670f95e893ea" providerId="ADAL" clId="{4F9B11C2-0425-4B2C-B26B-76618C470176}" dt="2024-01-24T18:19:43.063" v="457" actId="47"/>
        <pc:sldMkLst>
          <pc:docMk/>
          <pc:sldMk cId="840230948" sldId="3959"/>
        </pc:sldMkLst>
      </pc:sldChg>
      <pc:sldChg chg="del">
        <pc:chgData name="Pedro Lustosa" userId="286894c5-7038-4fb8-8955-670f95e893ea" providerId="ADAL" clId="{4F9B11C2-0425-4B2C-B26B-76618C470176}" dt="2024-01-24T18:19:48.508" v="462" actId="47"/>
        <pc:sldMkLst>
          <pc:docMk/>
          <pc:sldMk cId="1357206204" sldId="3960"/>
        </pc:sldMkLst>
      </pc:sldChg>
      <pc:sldChg chg="del">
        <pc:chgData name="Pedro Lustosa" userId="286894c5-7038-4fb8-8955-670f95e893ea" providerId="ADAL" clId="{4F9B11C2-0425-4B2C-B26B-76618C470176}" dt="2024-01-24T18:19:49.340" v="463" actId="47"/>
        <pc:sldMkLst>
          <pc:docMk/>
          <pc:sldMk cId="3125599102" sldId="3961"/>
        </pc:sldMkLst>
      </pc:sldChg>
      <pc:sldChg chg="addSp delSp modSp add del mod setBg delDesignElem">
        <pc:chgData name="Pedro Lustosa" userId="286894c5-7038-4fb8-8955-670f95e893ea" providerId="ADAL" clId="{4F9B11C2-0425-4B2C-B26B-76618C470176}" dt="2024-01-24T19:10:54.896" v="1298" actId="47"/>
        <pc:sldMkLst>
          <pc:docMk/>
          <pc:sldMk cId="3040248298" sldId="3962"/>
        </pc:sldMkLst>
        <pc:spChg chg="del mod topLvl">
          <ac:chgData name="Pedro Lustosa" userId="286894c5-7038-4fb8-8955-670f95e893ea" providerId="ADAL" clId="{4F9B11C2-0425-4B2C-B26B-76618C470176}" dt="2024-01-24T18:27:01.739" v="600" actId="478"/>
          <ac:spMkLst>
            <pc:docMk/>
            <pc:sldMk cId="3040248298" sldId="3962"/>
            <ac:spMk id="3" creationId="{09BDDFC6-E7D1-C53C-D720-33A5434F74F3}"/>
          </ac:spMkLst>
        </pc:spChg>
        <pc:spChg chg="mod topLvl">
          <ac:chgData name="Pedro Lustosa" userId="286894c5-7038-4fb8-8955-670f95e893ea" providerId="ADAL" clId="{4F9B11C2-0425-4B2C-B26B-76618C470176}" dt="2024-01-24T18:27:01.739" v="600" actId="478"/>
          <ac:spMkLst>
            <pc:docMk/>
            <pc:sldMk cId="3040248298" sldId="3962"/>
            <ac:spMk id="4" creationId="{B01E3EE6-CB14-CED3-6C5E-D977CCEDBC9D}"/>
          </ac:spMkLst>
        </pc:spChg>
        <pc:spChg chg="del mod">
          <ac:chgData name="Pedro Lustosa" userId="286894c5-7038-4fb8-8955-670f95e893ea" providerId="ADAL" clId="{4F9B11C2-0425-4B2C-B26B-76618C470176}" dt="2024-01-24T18:21:46.854" v="492" actId="478"/>
          <ac:spMkLst>
            <pc:docMk/>
            <pc:sldMk cId="3040248298" sldId="3962"/>
            <ac:spMk id="5" creationId="{66C1235B-A0E6-F211-49A5-6BAABE7DE467}"/>
          </ac:spMkLst>
        </pc:spChg>
        <pc:spChg chg="del mod">
          <ac:chgData name="Pedro Lustosa" userId="286894c5-7038-4fb8-8955-670f95e893ea" providerId="ADAL" clId="{4F9B11C2-0425-4B2C-B26B-76618C470176}" dt="2024-01-24T18:21:42.859" v="491" actId="478"/>
          <ac:spMkLst>
            <pc:docMk/>
            <pc:sldMk cId="3040248298" sldId="3962"/>
            <ac:spMk id="6" creationId="{5237F4A5-28C1-0DBB-BE0F-ED4A158181FF}"/>
          </ac:spMkLst>
        </pc:spChg>
        <pc:spChg chg="add mod">
          <ac:chgData name="Pedro Lustosa" userId="286894c5-7038-4fb8-8955-670f95e893ea" providerId="ADAL" clId="{4F9B11C2-0425-4B2C-B26B-76618C470176}" dt="2024-01-24T18:22:57.045" v="533" actId="1076"/>
          <ac:spMkLst>
            <pc:docMk/>
            <pc:sldMk cId="3040248298" sldId="3962"/>
            <ac:spMk id="7" creationId="{1F75F619-FB2F-B167-C02D-2566D1F5F2F6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9" creationId="{74D215AF-0820-E883-C5E3-39B2CAD3D078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0" creationId="{81A205FE-3A6F-0250-0932-074359DDDCD0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1" creationId="{EE49B6B6-6FE7-A6C0-A9ED-17F740C475E3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2" creationId="{66EE369B-BA01-1087-2226-218FD2918AFB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3" creationId="{5C30F009-47D0-E7DD-8403-30B2B8AF9A94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4" creationId="{0712BBE1-C9D7-40B2-8BA2-7FCA4D2A32F8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5" creationId="{9F6660B2-FA13-E09A-B64C-18C1C8BB8753}"/>
          </ac:spMkLst>
        </pc:spChg>
        <pc:spChg chg="add del">
          <ac:chgData name="Pedro Lustosa" userId="286894c5-7038-4fb8-8955-670f95e893ea" providerId="ADAL" clId="{4F9B11C2-0425-4B2C-B26B-76618C470176}" dt="2024-01-24T18:23:34.450" v="543" actId="22"/>
          <ac:spMkLst>
            <pc:docMk/>
            <pc:sldMk cId="3040248298" sldId="3962"/>
            <ac:spMk id="17" creationId="{1C440D55-0FD3-72E6-F8C5-69C3BB1C80E4}"/>
          </ac:spMkLst>
        </pc:spChg>
        <pc:spChg chg="add mod">
          <ac:chgData name="Pedro Lustosa" userId="286894c5-7038-4fb8-8955-670f95e893ea" providerId="ADAL" clId="{4F9B11C2-0425-4B2C-B26B-76618C470176}" dt="2024-01-24T18:24:13.654" v="550" actId="113"/>
          <ac:spMkLst>
            <pc:docMk/>
            <pc:sldMk cId="3040248298" sldId="3962"/>
            <ac:spMk id="19" creationId="{CCA66A04-D02D-29F7-DDFB-E93915647FA6}"/>
          </ac:spMkLst>
        </pc:spChg>
        <pc:spChg chg="add mod ord">
          <ac:chgData name="Pedro Lustosa" userId="286894c5-7038-4fb8-8955-670f95e893ea" providerId="ADAL" clId="{4F9B11C2-0425-4B2C-B26B-76618C470176}" dt="2024-01-24T18:27:23.233" v="604" actId="14100"/>
          <ac:spMkLst>
            <pc:docMk/>
            <pc:sldMk cId="3040248298" sldId="3962"/>
            <ac:spMk id="23" creationId="{C1B5B0A4-90E4-3F35-CEB5-FCFD61B76C64}"/>
          </ac:spMkLst>
        </pc:spChg>
        <pc:spChg chg="add del mod">
          <ac:chgData name="Pedro Lustosa" userId="286894c5-7038-4fb8-8955-670f95e893ea" providerId="ADAL" clId="{4F9B11C2-0425-4B2C-B26B-76618C470176}" dt="2024-01-24T19:10:50.053" v="1296" actId="478"/>
          <ac:spMkLst>
            <pc:docMk/>
            <pc:sldMk cId="3040248298" sldId="3962"/>
            <ac:spMk id="24" creationId="{B11350A0-50A5-4E8F-8176-F48ECCE77473}"/>
          </ac:spMkLst>
        </pc:spChg>
        <pc:spChg chg="add mod">
          <ac:chgData name="Pedro Lustosa" userId="286894c5-7038-4fb8-8955-670f95e893ea" providerId="ADAL" clId="{4F9B11C2-0425-4B2C-B26B-76618C470176}" dt="2024-01-24T19:10:51.117" v="1297" actId="6549"/>
          <ac:spMkLst>
            <pc:docMk/>
            <pc:sldMk cId="3040248298" sldId="3962"/>
            <ac:spMk id="25" creationId="{BA5D96CB-88B7-CFBD-ABE5-3223AE3244F0}"/>
          </ac:spMkLst>
        </pc:spChg>
        <pc:spChg chg="add mod">
          <ac:chgData name="Pedro Lustosa" userId="286894c5-7038-4fb8-8955-670f95e893ea" providerId="ADAL" clId="{4F9B11C2-0425-4B2C-B26B-76618C470176}" dt="2024-01-24T18:28:20.003" v="636" actId="1076"/>
          <ac:spMkLst>
            <pc:docMk/>
            <pc:sldMk cId="3040248298" sldId="3962"/>
            <ac:spMk id="26" creationId="{E8F559F4-56E7-4905-46C8-1BE8CB639C11}"/>
          </ac:spMkLst>
        </pc:spChg>
        <pc:spChg chg="add mod">
          <ac:chgData name="Pedro Lustosa" userId="286894c5-7038-4fb8-8955-670f95e893ea" providerId="ADAL" clId="{4F9B11C2-0425-4B2C-B26B-76618C470176}" dt="2024-01-24T18:28:23.979" v="638" actId="20577"/>
          <ac:spMkLst>
            <pc:docMk/>
            <pc:sldMk cId="3040248298" sldId="3962"/>
            <ac:spMk id="27" creationId="{354D53B1-00C9-AA96-C814-956513D10D76}"/>
          </ac:spMkLst>
        </pc:spChg>
        <pc:spChg chg="add mod">
          <ac:chgData name="Pedro Lustosa" userId="286894c5-7038-4fb8-8955-670f95e893ea" providerId="ADAL" clId="{4F9B11C2-0425-4B2C-B26B-76618C470176}" dt="2024-01-24T18:52:25.252" v="1133" actId="20577"/>
          <ac:spMkLst>
            <pc:docMk/>
            <pc:sldMk cId="3040248298" sldId="3962"/>
            <ac:spMk id="33" creationId="{E5A885C9-5657-345D-B2C0-B086FAACFB8C}"/>
          </ac:spMkLst>
        </pc:spChg>
        <pc:spChg chg="del">
          <ac:chgData name="Pedro Lustosa" userId="286894c5-7038-4fb8-8955-670f95e893ea" providerId="ADAL" clId="{4F9B11C2-0425-4B2C-B26B-76618C470176}" dt="2024-01-24T18:20:28.033" v="486" actId="478"/>
          <ac:spMkLst>
            <pc:docMk/>
            <pc:sldMk cId="3040248298" sldId="3962"/>
            <ac:spMk id="49" creationId="{84C7D8B3-7341-A39D-816C-C9C4A05D36AB}"/>
          </ac:spMkLst>
        </pc:spChg>
        <pc:spChg chg="mod">
          <ac:chgData name="Pedro Lustosa" userId="286894c5-7038-4fb8-8955-670f95e893ea" providerId="ADAL" clId="{4F9B11C2-0425-4B2C-B26B-76618C470176}" dt="2024-01-24T18:20:21.065" v="485" actId="20577"/>
          <ac:spMkLst>
            <pc:docMk/>
            <pc:sldMk cId="3040248298" sldId="3962"/>
            <ac:spMk id="52" creationId="{5577192B-F2BF-ED13-37E1-68B2906F7E76}"/>
          </ac:spMkLst>
        </pc:spChg>
        <pc:grpChg chg="add del mod">
          <ac:chgData name="Pedro Lustosa" userId="286894c5-7038-4fb8-8955-670f95e893ea" providerId="ADAL" clId="{4F9B11C2-0425-4B2C-B26B-76618C470176}" dt="2024-01-24T18:27:01.739" v="600" actId="478"/>
          <ac:grpSpMkLst>
            <pc:docMk/>
            <pc:sldMk cId="3040248298" sldId="3962"/>
            <ac:grpSpMk id="2" creationId="{0DF338A1-E9D1-58C3-72CE-9920B5FED079}"/>
          </ac:grpSpMkLst>
        </pc:grpChg>
        <pc:grpChg chg="add mod">
          <ac:chgData name="Pedro Lustosa" userId="286894c5-7038-4fb8-8955-670f95e893ea" providerId="ADAL" clId="{4F9B11C2-0425-4B2C-B26B-76618C470176}" dt="2024-01-24T18:24:51.235" v="586" actId="1035"/>
          <ac:grpSpMkLst>
            <pc:docMk/>
            <pc:sldMk cId="3040248298" sldId="3962"/>
            <ac:grpSpMk id="8" creationId="{F64CE0D2-1291-ADDC-14E8-3347923A3753}"/>
          </ac:grpSpMkLst>
        </pc:grpChg>
        <pc:picChg chg="add mod">
          <ac:chgData name="Pedro Lustosa" userId="286894c5-7038-4fb8-8955-670f95e893ea" providerId="ADAL" clId="{4F9B11C2-0425-4B2C-B26B-76618C470176}" dt="2024-01-24T18:30:24.405" v="646" actId="1076"/>
          <ac:picMkLst>
            <pc:docMk/>
            <pc:sldMk cId="3040248298" sldId="3962"/>
            <ac:picMk id="29" creationId="{966D45C1-415A-50D0-4015-2BE96C4268BA}"/>
          </ac:picMkLst>
        </pc:picChg>
        <pc:picChg chg="add mod">
          <ac:chgData name="Pedro Lustosa" userId="286894c5-7038-4fb8-8955-670f95e893ea" providerId="ADAL" clId="{4F9B11C2-0425-4B2C-B26B-76618C470176}" dt="2024-01-24T18:31:51.104" v="649" actId="1076"/>
          <ac:picMkLst>
            <pc:docMk/>
            <pc:sldMk cId="3040248298" sldId="3962"/>
            <ac:picMk id="31" creationId="{1506B7A1-0AEC-5460-03D6-2ACBE4567422}"/>
          </ac:picMkLst>
        </pc:picChg>
        <pc:picChg chg="del">
          <ac:chgData name="Pedro Lustosa" userId="286894c5-7038-4fb8-8955-670f95e893ea" providerId="ADAL" clId="{4F9B11C2-0425-4B2C-B26B-76618C470176}" dt="2024-01-24T18:20:29.259" v="487" actId="478"/>
          <ac:picMkLst>
            <pc:docMk/>
            <pc:sldMk cId="3040248298" sldId="3962"/>
            <ac:picMk id="51" creationId="{F2C34F0F-9DD0-5638-7A84-1367A84D463C}"/>
          </ac:picMkLst>
        </pc:picChg>
        <pc:cxnChg chg="add del mod">
          <ac:chgData name="Pedro Lustosa" userId="286894c5-7038-4fb8-8955-670f95e893ea" providerId="ADAL" clId="{4F9B11C2-0425-4B2C-B26B-76618C470176}" dt="2024-01-24T18:26:28.054" v="596" actId="478"/>
          <ac:cxnSpMkLst>
            <pc:docMk/>
            <pc:sldMk cId="3040248298" sldId="3962"/>
            <ac:cxnSpMk id="20" creationId="{9A4EBFCE-DD2F-6D51-8A85-4B654E2B24A1}"/>
          </ac:cxnSpMkLst>
        </pc:cxnChg>
        <pc:cxnChg chg="del">
          <ac:chgData name="Pedro Lustosa" userId="286894c5-7038-4fb8-8955-670f95e893ea" providerId="ADAL" clId="{4F9B11C2-0425-4B2C-B26B-76618C470176}" dt="2024-01-24T18:19:34.068" v="451"/>
          <ac:cxnSpMkLst>
            <pc:docMk/>
            <pc:sldMk cId="3040248298" sldId="3962"/>
            <ac:cxnSpMk id="264" creationId="{1C6AAE25-BD23-41B5-AAE4-1DA5898C2ADB}"/>
          </ac:cxnSpMkLst>
        </pc:cxnChg>
      </pc:sldChg>
      <pc:sldChg chg="del">
        <pc:chgData name="Pedro Lustosa" userId="286894c5-7038-4fb8-8955-670f95e893ea" providerId="ADAL" clId="{4F9B11C2-0425-4B2C-B26B-76618C470176}" dt="2024-01-24T17:43:34.207" v="269" actId="47"/>
        <pc:sldMkLst>
          <pc:docMk/>
          <pc:sldMk cId="3201912942" sldId="3962"/>
        </pc:sldMkLst>
      </pc:sldChg>
      <pc:sldChg chg="addSp delSp modSp add mod">
        <pc:chgData name="Pedro Lustosa" userId="286894c5-7038-4fb8-8955-670f95e893ea" providerId="ADAL" clId="{4F9B11C2-0425-4B2C-B26B-76618C470176}" dt="2024-01-24T19:11:12.041" v="1302" actId="478"/>
        <pc:sldMkLst>
          <pc:docMk/>
          <pc:sldMk cId="3409615048" sldId="3963"/>
        </pc:sldMkLst>
        <pc:spChg chg="add del mod">
          <ac:chgData name="Pedro Lustosa" userId="286894c5-7038-4fb8-8955-670f95e893ea" providerId="ADAL" clId="{4F9B11C2-0425-4B2C-B26B-76618C470176}" dt="2024-01-24T18:36:03.013" v="678" actId="22"/>
          <ac:spMkLst>
            <pc:docMk/>
            <pc:sldMk cId="3409615048" sldId="3963"/>
            <ac:spMk id="3" creationId="{D6265727-17A9-DFFB-182B-D377612F6316}"/>
          </ac:spMkLst>
        </pc:spChg>
        <pc:spChg chg="add del mod">
          <ac:chgData name="Pedro Lustosa" userId="286894c5-7038-4fb8-8955-670f95e893ea" providerId="ADAL" clId="{4F9B11C2-0425-4B2C-B26B-76618C470176}" dt="2024-01-24T18:36:01.237" v="674" actId="22"/>
          <ac:spMkLst>
            <pc:docMk/>
            <pc:sldMk cId="3409615048" sldId="3963"/>
            <ac:spMk id="6" creationId="{3092FC35-F077-143B-9D2D-71152D11FFB1}"/>
          </ac:spMkLst>
        </pc:spChg>
        <pc:spChg chg="del mod">
          <ac:chgData name="Pedro Lustosa" userId="286894c5-7038-4fb8-8955-670f95e893ea" providerId="ADAL" clId="{4F9B11C2-0425-4B2C-B26B-76618C470176}" dt="2024-01-24T18:32:47.961" v="657" actId="478"/>
          <ac:spMkLst>
            <pc:docMk/>
            <pc:sldMk cId="3409615048" sldId="3963"/>
            <ac:spMk id="7" creationId="{1F75F619-FB2F-B167-C02D-2566D1F5F2F6}"/>
          </ac:spMkLst>
        </pc:spChg>
        <pc:spChg chg="del">
          <ac:chgData name="Pedro Lustosa" userId="286894c5-7038-4fb8-8955-670f95e893ea" providerId="ADAL" clId="{4F9B11C2-0425-4B2C-B26B-76618C470176}" dt="2024-01-24T18:32:50.526" v="659" actId="478"/>
          <ac:spMkLst>
            <pc:docMk/>
            <pc:sldMk cId="3409615048" sldId="3963"/>
            <ac:spMk id="19" creationId="{CCA66A04-D02D-29F7-DDFB-E93915647FA6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22" creationId="{790D23EE-D7A9-21E9-F940-62192BF94868}"/>
          </ac:spMkLst>
        </pc:spChg>
        <pc:spChg chg="del">
          <ac:chgData name="Pedro Lustosa" userId="286894c5-7038-4fb8-8955-670f95e893ea" providerId="ADAL" clId="{4F9B11C2-0425-4B2C-B26B-76618C470176}" dt="2024-01-24T18:32:45.073" v="655" actId="478"/>
          <ac:spMkLst>
            <pc:docMk/>
            <pc:sldMk cId="3409615048" sldId="3963"/>
            <ac:spMk id="23" creationId="{C1B5B0A4-90E4-3F35-CEB5-FCFD61B76C64}"/>
          </ac:spMkLst>
        </pc:spChg>
        <pc:spChg chg="del">
          <ac:chgData name="Pedro Lustosa" userId="286894c5-7038-4fb8-8955-670f95e893ea" providerId="ADAL" clId="{4F9B11C2-0425-4B2C-B26B-76618C470176}" dt="2024-01-24T18:32:53.854" v="662" actId="478"/>
          <ac:spMkLst>
            <pc:docMk/>
            <pc:sldMk cId="3409615048" sldId="3963"/>
            <ac:spMk id="24" creationId="{B11350A0-50A5-4E8F-8176-F48ECCE77473}"/>
          </ac:spMkLst>
        </pc:spChg>
        <pc:spChg chg="del mod">
          <ac:chgData name="Pedro Lustosa" userId="286894c5-7038-4fb8-8955-670f95e893ea" providerId="ADAL" clId="{4F9B11C2-0425-4B2C-B26B-76618C470176}" dt="2024-01-24T18:32:52.843" v="661" actId="478"/>
          <ac:spMkLst>
            <pc:docMk/>
            <pc:sldMk cId="3409615048" sldId="3963"/>
            <ac:spMk id="25" creationId="{BA5D96CB-88B7-CFBD-ABE5-3223AE3244F0}"/>
          </ac:spMkLst>
        </pc:spChg>
        <pc:spChg chg="del">
          <ac:chgData name="Pedro Lustosa" userId="286894c5-7038-4fb8-8955-670f95e893ea" providerId="ADAL" clId="{4F9B11C2-0425-4B2C-B26B-76618C470176}" dt="2024-01-24T18:32:54.691" v="663" actId="478"/>
          <ac:spMkLst>
            <pc:docMk/>
            <pc:sldMk cId="3409615048" sldId="3963"/>
            <ac:spMk id="26" creationId="{E8F559F4-56E7-4905-46C8-1BE8CB639C11}"/>
          </ac:spMkLst>
        </pc:spChg>
        <pc:spChg chg="del">
          <ac:chgData name="Pedro Lustosa" userId="286894c5-7038-4fb8-8955-670f95e893ea" providerId="ADAL" clId="{4F9B11C2-0425-4B2C-B26B-76618C470176}" dt="2024-01-24T18:32:55.521" v="664" actId="478"/>
          <ac:spMkLst>
            <pc:docMk/>
            <pc:sldMk cId="3409615048" sldId="3963"/>
            <ac:spMk id="27" creationId="{354D53B1-00C9-AA96-C814-956513D10D76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28" creationId="{717ECA7E-1C00-9103-9E1E-F8B6C67815CF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0" creationId="{6548EC06-8F6D-34EF-6DD7-3C96E1D671C4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3" creationId="{17E24956-9E51-14BE-B910-DE0D1390434F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4" creationId="{D51B61F1-2196-3D37-9947-C2E97B766CD7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5" creationId="{0394167E-062C-2F91-14BE-349994B3D463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6" creationId="{850D0DC5-B6BF-4ACC-E15F-47F5AC252AB5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7" creationId="{F8A9F2CC-C054-6F12-93BE-3623D7673D90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8" creationId="{6B719BCF-931F-944E-9C53-754250817E51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9" creationId="{DB5438F3-E433-132F-4476-64D150FCF0CB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0" creationId="{6B04366F-A9CB-5F23-06DE-429BE192D801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1" creationId="{23CCAA93-B93E-EDBA-BFF2-48EE6A86A263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2" creationId="{05A2CFE3-36E9-4C0E-0F3A-A07A7E78D787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3" creationId="{144CE0AE-7790-5ED9-2E84-6E9B40C65B07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4" creationId="{C0D83817-0521-0A6F-8C85-06B923E74D22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5" creationId="{564AFC40-A3D2-A211-45E8-E0ED9D6B589C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6" creationId="{1061080A-EE5C-FFFC-7575-65459565B59D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7" creationId="{274075C0-E08B-02EB-0901-681B18FD091C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8" creationId="{E8029303-AC15-283C-2233-4AD1FCB89F3A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9" creationId="{1445D1E9-B163-0371-CD52-309E385A2F35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0" creationId="{933BFA1E-3CA2-6991-8441-BD0AB607BFB8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1" creationId="{1090247F-AB0B-22BC-9332-AF3A1B25F2BE}"/>
          </ac:spMkLst>
        </pc:spChg>
        <pc:spChg chg="mod">
          <ac:chgData name="Pedro Lustosa" userId="286894c5-7038-4fb8-8955-670f95e893ea" providerId="ADAL" clId="{4F9B11C2-0425-4B2C-B26B-76618C470176}" dt="2024-01-24T18:37:37.123" v="688" actId="5793"/>
          <ac:spMkLst>
            <pc:docMk/>
            <pc:sldMk cId="3409615048" sldId="3963"/>
            <ac:spMk id="52" creationId="{5577192B-F2BF-ED13-37E1-68B2906F7E76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3" creationId="{D591151C-40DF-AC94-3CD1-46073E507A05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4" creationId="{7E366E09-5D51-A564-3C64-C7465767700B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5" creationId="{029E49C1-1A67-3EC8-BACE-F359B091FD2F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6" creationId="{DF612E1B-0065-B58A-68A0-9CFBDABDB659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7" creationId="{190C55E9-B916-202D-EBA2-9568072EA931}"/>
          </ac:spMkLst>
        </pc:spChg>
        <pc:grpChg chg="del">
          <ac:chgData name="Pedro Lustosa" userId="286894c5-7038-4fb8-8955-670f95e893ea" providerId="ADAL" clId="{4F9B11C2-0425-4B2C-B26B-76618C470176}" dt="2024-01-24T18:32:48.861" v="658" actId="478"/>
          <ac:grpSpMkLst>
            <pc:docMk/>
            <pc:sldMk cId="3409615048" sldId="3963"/>
            <ac:grpSpMk id="8" creationId="{F64CE0D2-1291-ADDC-14E8-3347923A3753}"/>
          </ac:grpSpMkLst>
        </pc:grpChg>
        <pc:grpChg chg="add del mod">
          <ac:chgData name="Pedro Lustosa" userId="286894c5-7038-4fb8-8955-670f95e893ea" providerId="ADAL" clId="{4F9B11C2-0425-4B2C-B26B-76618C470176}" dt="2024-01-24T19:11:12.041" v="1302" actId="478"/>
          <ac:grpSpMkLst>
            <pc:docMk/>
            <pc:sldMk cId="3409615048" sldId="3963"/>
            <ac:grpSpMk id="21" creationId="{30E3FCEE-926F-7F1D-1790-2B0F39E0FE54}"/>
          </ac:grpSpMkLst>
        </pc:grpChg>
        <pc:picChg chg="add mod">
          <ac:chgData name="Pedro Lustosa" userId="286894c5-7038-4fb8-8955-670f95e893ea" providerId="ADAL" clId="{4F9B11C2-0425-4B2C-B26B-76618C470176}" dt="2024-01-24T18:38:36.785" v="698" actId="1076"/>
          <ac:picMkLst>
            <pc:docMk/>
            <pc:sldMk cId="3409615048" sldId="3963"/>
            <ac:picMk id="17" creationId="{16372F3A-80D6-F284-833E-A9D154BAC863}"/>
          </ac:picMkLst>
        </pc:picChg>
        <pc:picChg chg="add mod">
          <ac:chgData name="Pedro Lustosa" userId="286894c5-7038-4fb8-8955-670f95e893ea" providerId="ADAL" clId="{4F9B11C2-0425-4B2C-B26B-76618C470176}" dt="2024-01-24T18:38:28.331" v="696" actId="1076"/>
          <ac:picMkLst>
            <pc:docMk/>
            <pc:sldMk cId="3409615048" sldId="3963"/>
            <ac:picMk id="20" creationId="{A5BAD8E9-BD60-7FF2-1874-68AC2C886B01}"/>
          </ac:picMkLst>
        </pc:picChg>
        <pc:picChg chg="del">
          <ac:chgData name="Pedro Lustosa" userId="286894c5-7038-4fb8-8955-670f95e893ea" providerId="ADAL" clId="{4F9B11C2-0425-4B2C-B26B-76618C470176}" dt="2024-01-24T18:32:56.170" v="665" actId="478"/>
          <ac:picMkLst>
            <pc:docMk/>
            <pc:sldMk cId="3409615048" sldId="3963"/>
            <ac:picMk id="29" creationId="{966D45C1-415A-50D0-4015-2BE96C4268BA}"/>
          </ac:picMkLst>
        </pc:picChg>
        <pc:picChg chg="del">
          <ac:chgData name="Pedro Lustosa" userId="286894c5-7038-4fb8-8955-670f95e893ea" providerId="ADAL" clId="{4F9B11C2-0425-4B2C-B26B-76618C470176}" dt="2024-01-24T18:32:59.791" v="666" actId="478"/>
          <ac:picMkLst>
            <pc:docMk/>
            <pc:sldMk cId="3409615048" sldId="3963"/>
            <ac:picMk id="31" creationId="{1506B7A1-0AEC-5460-03D6-2ACBE4567422}"/>
          </ac:picMkLst>
        </pc:picChg>
      </pc:sldChg>
      <pc:sldChg chg="del">
        <pc:chgData name="Pedro Lustosa" userId="286894c5-7038-4fb8-8955-670f95e893ea" providerId="ADAL" clId="{4F9B11C2-0425-4B2C-B26B-76618C470176}" dt="2024-01-24T17:45:57.206" v="294" actId="47"/>
        <pc:sldMkLst>
          <pc:docMk/>
          <pc:sldMk cId="3409915376" sldId="3963"/>
        </pc:sldMkLst>
      </pc:sldChg>
      <pc:sldChg chg="del">
        <pc:chgData name="Pedro Lustosa" userId="286894c5-7038-4fb8-8955-670f95e893ea" providerId="ADAL" clId="{4F9B11C2-0425-4B2C-B26B-76618C470176}" dt="2024-01-24T18:12:33.274" v="314" actId="47"/>
        <pc:sldMkLst>
          <pc:docMk/>
          <pc:sldMk cId="366160827" sldId="3964"/>
        </pc:sldMkLst>
      </pc:sldChg>
      <pc:sldChg chg="addSp delSp modSp add mod">
        <pc:chgData name="Pedro Lustosa" userId="286894c5-7038-4fb8-8955-670f95e893ea" providerId="ADAL" clId="{4F9B11C2-0425-4B2C-B26B-76618C470176}" dt="2024-01-24T19:03:30.299" v="1226" actId="313"/>
        <pc:sldMkLst>
          <pc:docMk/>
          <pc:sldMk cId="3464838398" sldId="3964"/>
        </pc:sldMkLst>
        <pc:spChg chg="add mod">
          <ac:chgData name="Pedro Lustosa" userId="286894c5-7038-4fb8-8955-670f95e893ea" providerId="ADAL" clId="{4F9B11C2-0425-4B2C-B26B-76618C470176}" dt="2024-01-24T18:45:22.819" v="848" actId="1035"/>
          <ac:spMkLst>
            <pc:docMk/>
            <pc:sldMk cId="3464838398" sldId="3964"/>
            <ac:spMk id="3" creationId="{6F861742-BD82-61B5-AFC1-1B9725391FA9}"/>
          </ac:spMkLst>
        </pc:spChg>
        <pc:spChg chg="mod">
          <ac:chgData name="Pedro Lustosa" userId="286894c5-7038-4fb8-8955-670f95e893ea" providerId="ADAL" clId="{4F9B11C2-0425-4B2C-B26B-76618C470176}" dt="2024-01-24T18:45:22.819" v="848" actId="1035"/>
          <ac:spMkLst>
            <pc:docMk/>
            <pc:sldMk cId="3464838398" sldId="3964"/>
            <ac:spMk id="4" creationId="{B01E3EE6-CB14-CED3-6C5E-D977CCEDBC9D}"/>
          </ac:spMkLst>
        </pc:spChg>
        <pc:spChg chg="mod">
          <ac:chgData name="Pedro Lustosa" userId="286894c5-7038-4fb8-8955-670f95e893ea" providerId="ADAL" clId="{4F9B11C2-0425-4B2C-B26B-76618C470176}" dt="2024-01-24T18:44:43.028" v="812"/>
          <ac:spMkLst>
            <pc:docMk/>
            <pc:sldMk cId="3464838398" sldId="3964"/>
            <ac:spMk id="6" creationId="{4EE28831-ED93-F1EE-2CB5-B110BC483A14}"/>
          </ac:spMkLst>
        </pc:spChg>
        <pc:spChg chg="mod">
          <ac:chgData name="Pedro Lustosa" userId="286894c5-7038-4fb8-8955-670f95e893ea" providerId="ADAL" clId="{4F9B11C2-0425-4B2C-B26B-76618C470176}" dt="2024-01-24T18:48:08.916" v="1009" actId="20577"/>
          <ac:spMkLst>
            <pc:docMk/>
            <pc:sldMk cId="3464838398" sldId="3964"/>
            <ac:spMk id="7" creationId="{292C3C92-AA9D-D69C-18D1-FD28AB66874E}"/>
          </ac:spMkLst>
        </pc:spChg>
        <pc:spChg chg="add mod">
          <ac:chgData name="Pedro Lustosa" userId="286894c5-7038-4fb8-8955-670f95e893ea" providerId="ADAL" clId="{4F9B11C2-0425-4B2C-B26B-76618C470176}" dt="2024-01-24T18:50:04.845" v="1087" actId="1038"/>
          <ac:spMkLst>
            <pc:docMk/>
            <pc:sldMk cId="3464838398" sldId="3964"/>
            <ac:spMk id="8" creationId="{61CEF4D7-5D8F-A2C3-122C-FB1B8B7FD793}"/>
          </ac:spMkLst>
        </pc:spChg>
        <pc:spChg chg="add mod">
          <ac:chgData name="Pedro Lustosa" userId="286894c5-7038-4fb8-8955-670f95e893ea" providerId="ADAL" clId="{4F9B11C2-0425-4B2C-B26B-76618C470176}" dt="2024-01-24T18:48:42.801" v="1024" actId="1035"/>
          <ac:spMkLst>
            <pc:docMk/>
            <pc:sldMk cId="3464838398" sldId="3964"/>
            <ac:spMk id="10" creationId="{3D7444E6-6543-C2E6-EF37-06363DA74642}"/>
          </ac:spMkLst>
        </pc:spChg>
        <pc:spChg chg="mod">
          <ac:chgData name="Pedro Lustosa" userId="286894c5-7038-4fb8-8955-670f95e893ea" providerId="ADAL" clId="{4F9B11C2-0425-4B2C-B26B-76618C470176}" dt="2024-01-24T18:44:43.028" v="812"/>
          <ac:spMkLst>
            <pc:docMk/>
            <pc:sldMk cId="3464838398" sldId="3964"/>
            <ac:spMk id="12" creationId="{1DE2C411-E6C6-22C2-18C6-A5934EC9047C}"/>
          </ac:spMkLst>
        </pc:spChg>
        <pc:spChg chg="mod">
          <ac:chgData name="Pedro Lustosa" userId="286894c5-7038-4fb8-8955-670f95e893ea" providerId="ADAL" clId="{4F9B11C2-0425-4B2C-B26B-76618C470176}" dt="2024-01-24T18:48:36.249" v="1019" actId="1035"/>
          <ac:spMkLst>
            <pc:docMk/>
            <pc:sldMk cId="3464838398" sldId="3964"/>
            <ac:spMk id="13" creationId="{4EF8AA78-F700-B43B-4783-FC379286D388}"/>
          </ac:spMkLst>
        </pc:spChg>
        <pc:spChg chg="add mod">
          <ac:chgData name="Pedro Lustosa" userId="286894c5-7038-4fb8-8955-670f95e893ea" providerId="ADAL" clId="{4F9B11C2-0425-4B2C-B26B-76618C470176}" dt="2024-01-24T18:50:01.872" v="1084" actId="1038"/>
          <ac:spMkLst>
            <pc:docMk/>
            <pc:sldMk cId="3464838398" sldId="3964"/>
            <ac:spMk id="14" creationId="{4B8AFF61-A2E4-9AD1-9CFB-54112897CFD1}"/>
          </ac:spMkLst>
        </pc:spChg>
        <pc:spChg chg="add mod">
          <ac:chgData name="Pedro Lustosa" userId="286894c5-7038-4fb8-8955-670f95e893ea" providerId="ADAL" clId="{4F9B11C2-0425-4B2C-B26B-76618C470176}" dt="2024-01-24T18:48:50.890" v="1043" actId="1035"/>
          <ac:spMkLst>
            <pc:docMk/>
            <pc:sldMk cId="3464838398" sldId="3964"/>
            <ac:spMk id="16" creationId="{CAB91F38-6664-4912-EC77-7D256BA9D204}"/>
          </ac:spMkLst>
        </pc:spChg>
        <pc:spChg chg="mod">
          <ac:chgData name="Pedro Lustosa" userId="286894c5-7038-4fb8-8955-670f95e893ea" providerId="ADAL" clId="{4F9B11C2-0425-4B2C-B26B-76618C470176}" dt="2024-01-24T18:44:43.028" v="812"/>
          <ac:spMkLst>
            <pc:docMk/>
            <pc:sldMk cId="3464838398" sldId="3964"/>
            <ac:spMk id="19" creationId="{81F6360D-C0CF-1894-C10B-6CE316D894DF}"/>
          </ac:spMkLst>
        </pc:spChg>
        <pc:spChg chg="mod">
          <ac:chgData name="Pedro Lustosa" userId="286894c5-7038-4fb8-8955-670f95e893ea" providerId="ADAL" clId="{4F9B11C2-0425-4B2C-B26B-76618C470176}" dt="2024-01-24T18:49:21.496" v="1064" actId="20577"/>
          <ac:spMkLst>
            <pc:docMk/>
            <pc:sldMk cId="3464838398" sldId="3964"/>
            <ac:spMk id="23" creationId="{43E881FD-B855-B51C-EE79-EC99A87E3E28}"/>
          </ac:spMkLst>
        </pc:spChg>
        <pc:spChg chg="add mod">
          <ac:chgData name="Pedro Lustosa" userId="286894c5-7038-4fb8-8955-670f95e893ea" providerId="ADAL" clId="{4F9B11C2-0425-4B2C-B26B-76618C470176}" dt="2024-01-24T18:49:56.996" v="1079" actId="1038"/>
          <ac:spMkLst>
            <pc:docMk/>
            <pc:sldMk cId="3464838398" sldId="3964"/>
            <ac:spMk id="24" creationId="{834190F8-19DC-06C8-E7BD-F341D53ED64C}"/>
          </ac:spMkLst>
        </pc:spChg>
        <pc:spChg chg="add del mod">
          <ac:chgData name="Pedro Lustosa" userId="286894c5-7038-4fb8-8955-670f95e893ea" providerId="ADAL" clId="{4F9B11C2-0425-4B2C-B26B-76618C470176}" dt="2024-01-24T18:45:36.375" v="852"/>
          <ac:spMkLst>
            <pc:docMk/>
            <pc:sldMk cId="3464838398" sldId="3964"/>
            <ac:spMk id="27" creationId="{E259D4C1-163A-0BB8-9A67-4358AD2D6497}"/>
          </ac:spMkLst>
        </pc:spChg>
        <pc:spChg chg="mod">
          <ac:chgData name="Pedro Lustosa" userId="286894c5-7038-4fb8-8955-670f95e893ea" providerId="ADAL" clId="{4F9B11C2-0425-4B2C-B26B-76618C470176}" dt="2024-01-24T18:45:31.386" v="849"/>
          <ac:spMkLst>
            <pc:docMk/>
            <pc:sldMk cId="3464838398" sldId="3964"/>
            <ac:spMk id="31" creationId="{3B5ED1A9-D593-2CA3-8E12-72190EF03FA9}"/>
          </ac:spMkLst>
        </pc:spChg>
        <pc:spChg chg="mod">
          <ac:chgData name="Pedro Lustosa" userId="286894c5-7038-4fb8-8955-670f95e893ea" providerId="ADAL" clId="{4F9B11C2-0425-4B2C-B26B-76618C470176}" dt="2024-01-24T19:02:57.154" v="1203" actId="20577"/>
          <ac:spMkLst>
            <pc:docMk/>
            <pc:sldMk cId="3464838398" sldId="3964"/>
            <ac:spMk id="52" creationId="{5577192B-F2BF-ED13-37E1-68B2906F7E76}"/>
          </ac:spMkLst>
        </pc:spChg>
        <pc:spChg chg="mod">
          <ac:chgData name="Pedro Lustosa" userId="286894c5-7038-4fb8-8955-670f95e893ea" providerId="ADAL" clId="{4F9B11C2-0425-4B2C-B26B-76618C470176}" dt="2024-01-24T18:45:31.386" v="849"/>
          <ac:spMkLst>
            <pc:docMk/>
            <pc:sldMk cId="3464838398" sldId="3964"/>
            <ac:spMk id="58" creationId="{D6A0E330-1703-C647-1038-2F168F61939F}"/>
          </ac:spMkLst>
        </pc:spChg>
        <pc:spChg chg="add del mod">
          <ac:chgData name="Pedro Lustosa" userId="286894c5-7038-4fb8-8955-670f95e893ea" providerId="ADAL" clId="{4F9B11C2-0425-4B2C-B26B-76618C470176}" dt="2024-01-24T18:45:36.375" v="852"/>
          <ac:spMkLst>
            <pc:docMk/>
            <pc:sldMk cId="3464838398" sldId="3964"/>
            <ac:spMk id="59" creationId="{0F057C8E-2DDE-92D4-229B-77B2D306EDC3}"/>
          </ac:spMkLst>
        </pc:spChg>
        <pc:spChg chg="add del mod">
          <ac:chgData name="Pedro Lustosa" userId="286894c5-7038-4fb8-8955-670f95e893ea" providerId="ADAL" clId="{4F9B11C2-0425-4B2C-B26B-76618C470176}" dt="2024-01-24T18:45:36.375" v="852"/>
          <ac:spMkLst>
            <pc:docMk/>
            <pc:sldMk cId="3464838398" sldId="3964"/>
            <ac:spMk id="61" creationId="{F8D37225-93E4-CD5C-0E2C-9906B0F13461}"/>
          </ac:spMkLst>
        </pc:spChg>
        <pc:spChg chg="mod">
          <ac:chgData name="Pedro Lustosa" userId="286894c5-7038-4fb8-8955-670f95e893ea" providerId="ADAL" clId="{4F9B11C2-0425-4B2C-B26B-76618C470176}" dt="2024-01-24T18:45:31.386" v="849"/>
          <ac:spMkLst>
            <pc:docMk/>
            <pc:sldMk cId="3464838398" sldId="3964"/>
            <ac:spMk id="63" creationId="{8172D627-6A43-9F57-00C5-6D848DCD3690}"/>
          </ac:spMkLst>
        </pc:spChg>
        <pc:spChg chg="mod">
          <ac:chgData name="Pedro Lustosa" userId="286894c5-7038-4fb8-8955-670f95e893ea" providerId="ADAL" clId="{4F9B11C2-0425-4B2C-B26B-76618C470176}" dt="2024-01-24T18:45:31.386" v="849"/>
          <ac:spMkLst>
            <pc:docMk/>
            <pc:sldMk cId="3464838398" sldId="3964"/>
            <ac:spMk id="256" creationId="{3A955CF2-5124-7819-10FD-1974C0335795}"/>
          </ac:spMkLst>
        </pc:spChg>
        <pc:spChg chg="add del mod">
          <ac:chgData name="Pedro Lustosa" userId="286894c5-7038-4fb8-8955-670f95e893ea" providerId="ADAL" clId="{4F9B11C2-0425-4B2C-B26B-76618C470176}" dt="2024-01-24T18:45:36.375" v="852"/>
          <ac:spMkLst>
            <pc:docMk/>
            <pc:sldMk cId="3464838398" sldId="3964"/>
            <ac:spMk id="257" creationId="{E6D56ADD-B06A-FE9F-501A-C2D8CEDE3C94}"/>
          </ac:spMkLst>
        </pc:spChg>
        <pc:spChg chg="add del mod">
          <ac:chgData name="Pedro Lustosa" userId="286894c5-7038-4fb8-8955-670f95e893ea" providerId="ADAL" clId="{4F9B11C2-0425-4B2C-B26B-76618C470176}" dt="2024-01-24T18:45:48.605" v="858"/>
          <ac:spMkLst>
            <pc:docMk/>
            <pc:sldMk cId="3464838398" sldId="3964"/>
            <ac:spMk id="261" creationId="{F63660D2-318B-59CB-6BAD-163065AD9201}"/>
          </ac:spMkLst>
        </pc:spChg>
        <pc:spChg chg="mod">
          <ac:chgData name="Pedro Lustosa" userId="286894c5-7038-4fb8-8955-670f95e893ea" providerId="ADAL" clId="{4F9B11C2-0425-4B2C-B26B-76618C470176}" dt="2024-01-24T18:45:41.302" v="855"/>
          <ac:spMkLst>
            <pc:docMk/>
            <pc:sldMk cId="3464838398" sldId="3964"/>
            <ac:spMk id="263" creationId="{9E6899BD-A84E-A4B9-8A57-A1233980B2FC}"/>
          </ac:spMkLst>
        </pc:spChg>
        <pc:spChg chg="mod">
          <ac:chgData name="Pedro Lustosa" userId="286894c5-7038-4fb8-8955-670f95e893ea" providerId="ADAL" clId="{4F9B11C2-0425-4B2C-B26B-76618C470176}" dt="2024-01-24T18:45:41.302" v="855"/>
          <ac:spMkLst>
            <pc:docMk/>
            <pc:sldMk cId="3464838398" sldId="3964"/>
            <ac:spMk id="264" creationId="{6148CA00-C007-ED51-A4AA-6729F4DC9979}"/>
          </ac:spMkLst>
        </pc:spChg>
        <pc:spChg chg="add del mod">
          <ac:chgData name="Pedro Lustosa" userId="286894c5-7038-4fb8-8955-670f95e893ea" providerId="ADAL" clId="{4F9B11C2-0425-4B2C-B26B-76618C470176}" dt="2024-01-24T18:45:48.605" v="858"/>
          <ac:spMkLst>
            <pc:docMk/>
            <pc:sldMk cId="3464838398" sldId="3964"/>
            <ac:spMk id="265" creationId="{7C9A00B3-9462-16C6-6046-FCDD7096B5D9}"/>
          </ac:spMkLst>
        </pc:spChg>
        <pc:spChg chg="add del mod">
          <ac:chgData name="Pedro Lustosa" userId="286894c5-7038-4fb8-8955-670f95e893ea" providerId="ADAL" clId="{4F9B11C2-0425-4B2C-B26B-76618C470176}" dt="2024-01-24T18:45:48.605" v="858"/>
          <ac:spMkLst>
            <pc:docMk/>
            <pc:sldMk cId="3464838398" sldId="3964"/>
            <ac:spMk id="267" creationId="{AF3A49F5-496B-10E1-D809-1FD574EFB69C}"/>
          </ac:spMkLst>
        </pc:spChg>
        <pc:spChg chg="mod">
          <ac:chgData name="Pedro Lustosa" userId="286894c5-7038-4fb8-8955-670f95e893ea" providerId="ADAL" clId="{4F9B11C2-0425-4B2C-B26B-76618C470176}" dt="2024-01-24T18:45:41.302" v="855"/>
          <ac:spMkLst>
            <pc:docMk/>
            <pc:sldMk cId="3464838398" sldId="3964"/>
            <ac:spMk id="269" creationId="{01700DBF-864B-D016-5B4F-7990552151A5}"/>
          </ac:spMkLst>
        </pc:spChg>
        <pc:spChg chg="mod">
          <ac:chgData name="Pedro Lustosa" userId="286894c5-7038-4fb8-8955-670f95e893ea" providerId="ADAL" clId="{4F9B11C2-0425-4B2C-B26B-76618C470176}" dt="2024-01-24T18:45:41.302" v="855"/>
          <ac:spMkLst>
            <pc:docMk/>
            <pc:sldMk cId="3464838398" sldId="3964"/>
            <ac:spMk id="270" creationId="{01FDAC05-4FCD-2150-FAA5-3EF712E89BA0}"/>
          </ac:spMkLst>
        </pc:spChg>
        <pc:spChg chg="add del mod">
          <ac:chgData name="Pedro Lustosa" userId="286894c5-7038-4fb8-8955-670f95e893ea" providerId="ADAL" clId="{4F9B11C2-0425-4B2C-B26B-76618C470176}" dt="2024-01-24T18:45:48.605" v="858"/>
          <ac:spMkLst>
            <pc:docMk/>
            <pc:sldMk cId="3464838398" sldId="3964"/>
            <ac:spMk id="271" creationId="{CD0E890F-BAF1-CEEF-80A5-9D0B80B70CCE}"/>
          </ac:spMkLst>
        </pc:spChg>
        <pc:spChg chg="add mod">
          <ac:chgData name="Pedro Lustosa" userId="286894c5-7038-4fb8-8955-670f95e893ea" providerId="ADAL" clId="{4F9B11C2-0425-4B2C-B26B-76618C470176}" dt="2024-01-24T18:48:56.953" v="1056" actId="1038"/>
          <ac:spMkLst>
            <pc:docMk/>
            <pc:sldMk cId="3464838398" sldId="3964"/>
            <ac:spMk id="273" creationId="{1676E8AC-F828-FB32-6497-BBCE2B638AFB}"/>
          </ac:spMkLst>
        </pc:spChg>
        <pc:spChg chg="mod">
          <ac:chgData name="Pedro Lustosa" userId="286894c5-7038-4fb8-8955-670f95e893ea" providerId="ADAL" clId="{4F9B11C2-0425-4B2C-B26B-76618C470176}" dt="2024-01-24T18:45:56.714" v="859"/>
          <ac:spMkLst>
            <pc:docMk/>
            <pc:sldMk cId="3464838398" sldId="3964"/>
            <ac:spMk id="275" creationId="{EA2FCB9E-5B1D-734A-C5C8-550C9B3B739B}"/>
          </ac:spMkLst>
        </pc:spChg>
        <pc:spChg chg="mod">
          <ac:chgData name="Pedro Lustosa" userId="286894c5-7038-4fb8-8955-670f95e893ea" providerId="ADAL" clId="{4F9B11C2-0425-4B2C-B26B-76618C470176}" dt="2024-01-24T19:03:30.299" v="1226" actId="313"/>
          <ac:spMkLst>
            <pc:docMk/>
            <pc:sldMk cId="3464838398" sldId="3964"/>
            <ac:spMk id="276" creationId="{5BE778F8-2939-F853-4F32-94DFBE2D5220}"/>
          </ac:spMkLst>
        </pc:spChg>
        <pc:spChg chg="add mod">
          <ac:chgData name="Pedro Lustosa" userId="286894c5-7038-4fb8-8955-670f95e893ea" providerId="ADAL" clId="{4F9B11C2-0425-4B2C-B26B-76618C470176}" dt="2024-01-24T18:49:53.126" v="1077" actId="1038"/>
          <ac:spMkLst>
            <pc:docMk/>
            <pc:sldMk cId="3464838398" sldId="3964"/>
            <ac:spMk id="277" creationId="{306FBFC8-6F1F-4C30-59DF-A3848C4B7BCC}"/>
          </ac:spMkLst>
        </pc:spChg>
        <pc:spChg chg="add mod">
          <ac:chgData name="Pedro Lustosa" userId="286894c5-7038-4fb8-8955-670f95e893ea" providerId="ADAL" clId="{4F9B11C2-0425-4B2C-B26B-76618C470176}" dt="2024-01-24T18:47:17.212" v="996" actId="1076"/>
          <ac:spMkLst>
            <pc:docMk/>
            <pc:sldMk cId="3464838398" sldId="3964"/>
            <ac:spMk id="279" creationId="{D58D4918-82E3-C3D4-C030-26B17D913A12}"/>
          </ac:spMkLst>
        </pc:spChg>
        <pc:spChg chg="mod">
          <ac:chgData name="Pedro Lustosa" userId="286894c5-7038-4fb8-8955-670f95e893ea" providerId="ADAL" clId="{4F9B11C2-0425-4B2C-B26B-76618C470176}" dt="2024-01-24T18:47:08.533" v="995"/>
          <ac:spMkLst>
            <pc:docMk/>
            <pc:sldMk cId="3464838398" sldId="3964"/>
            <ac:spMk id="281" creationId="{A6331FE1-AA22-5089-6DD2-B43EE6190EDC}"/>
          </ac:spMkLst>
        </pc:spChg>
        <pc:spChg chg="mod">
          <ac:chgData name="Pedro Lustosa" userId="286894c5-7038-4fb8-8955-670f95e893ea" providerId="ADAL" clId="{4F9B11C2-0425-4B2C-B26B-76618C470176}" dt="2024-01-24T18:50:23.161" v="1094" actId="20577"/>
          <ac:spMkLst>
            <pc:docMk/>
            <pc:sldMk cId="3464838398" sldId="3964"/>
            <ac:spMk id="282" creationId="{FD9A6F4B-CCA7-449C-A06F-C7B5F15D524B}"/>
          </ac:spMkLst>
        </pc:spChg>
        <pc:spChg chg="add mod">
          <ac:chgData name="Pedro Lustosa" userId="286894c5-7038-4fb8-8955-670f95e893ea" providerId="ADAL" clId="{4F9B11C2-0425-4B2C-B26B-76618C470176}" dt="2024-01-24T18:47:30.294" v="1000" actId="20577"/>
          <ac:spMkLst>
            <pc:docMk/>
            <pc:sldMk cId="3464838398" sldId="3964"/>
            <ac:spMk id="283" creationId="{97EB15FE-BB17-C956-1A04-72963BF25FC8}"/>
          </ac:spMkLst>
        </pc:spChg>
        <pc:grpChg chg="add mod">
          <ac:chgData name="Pedro Lustosa" userId="286894c5-7038-4fb8-8955-670f95e893ea" providerId="ADAL" clId="{4F9B11C2-0425-4B2C-B26B-76618C470176}" dt="2024-01-24T18:45:22.819" v="848" actId="1035"/>
          <ac:grpSpMkLst>
            <pc:docMk/>
            <pc:sldMk cId="3464838398" sldId="3964"/>
            <ac:grpSpMk id="5" creationId="{EDE6341E-1631-1427-0CB7-782B524F2E21}"/>
          </ac:grpSpMkLst>
        </pc:grpChg>
        <pc:grpChg chg="add mod">
          <ac:chgData name="Pedro Lustosa" userId="286894c5-7038-4fb8-8955-670f95e893ea" providerId="ADAL" clId="{4F9B11C2-0425-4B2C-B26B-76618C470176}" dt="2024-01-24T18:48:42.801" v="1024" actId="1035"/>
          <ac:grpSpMkLst>
            <pc:docMk/>
            <pc:sldMk cId="3464838398" sldId="3964"/>
            <ac:grpSpMk id="11" creationId="{F0134CEE-3334-E330-A52B-634D831FDC29}"/>
          </ac:grpSpMkLst>
        </pc:grpChg>
        <pc:grpChg chg="add mod">
          <ac:chgData name="Pedro Lustosa" userId="286894c5-7038-4fb8-8955-670f95e893ea" providerId="ADAL" clId="{4F9B11C2-0425-4B2C-B26B-76618C470176}" dt="2024-01-24T18:48:50.890" v="1043" actId="1035"/>
          <ac:grpSpMkLst>
            <pc:docMk/>
            <pc:sldMk cId="3464838398" sldId="3964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8:42:28.765" v="751" actId="478"/>
          <ac:grpSpMkLst>
            <pc:docMk/>
            <pc:sldMk cId="3464838398" sldId="3964"/>
            <ac:grpSpMk id="21" creationId="{30E3FCEE-926F-7F1D-1790-2B0F39E0FE54}"/>
          </ac:grpSpMkLst>
        </pc:grpChg>
        <pc:grpChg chg="add del mod">
          <ac:chgData name="Pedro Lustosa" userId="286894c5-7038-4fb8-8955-670f95e893ea" providerId="ADAL" clId="{4F9B11C2-0425-4B2C-B26B-76618C470176}" dt="2024-01-24T18:45:36.375" v="852"/>
          <ac:grpSpMkLst>
            <pc:docMk/>
            <pc:sldMk cId="3464838398" sldId="3964"/>
            <ac:grpSpMk id="29" creationId="{3E8B4EE4-D00A-C5A0-8988-559C7B0A41BA}"/>
          </ac:grpSpMkLst>
        </pc:grpChg>
        <pc:grpChg chg="add del mod">
          <ac:chgData name="Pedro Lustosa" userId="286894c5-7038-4fb8-8955-670f95e893ea" providerId="ADAL" clId="{4F9B11C2-0425-4B2C-B26B-76618C470176}" dt="2024-01-24T18:45:36.375" v="852"/>
          <ac:grpSpMkLst>
            <pc:docMk/>
            <pc:sldMk cId="3464838398" sldId="3964"/>
            <ac:grpSpMk id="62" creationId="{DED4AC0D-1BC4-BE00-86A0-D51D1138D647}"/>
          </ac:grpSpMkLst>
        </pc:grpChg>
        <pc:grpChg chg="add del mod">
          <ac:chgData name="Pedro Lustosa" userId="286894c5-7038-4fb8-8955-670f95e893ea" providerId="ADAL" clId="{4F9B11C2-0425-4B2C-B26B-76618C470176}" dt="2024-01-24T18:45:48.605" v="858"/>
          <ac:grpSpMkLst>
            <pc:docMk/>
            <pc:sldMk cId="3464838398" sldId="3964"/>
            <ac:grpSpMk id="262" creationId="{A886FD7D-A38C-9512-8F91-EB89D81B1E27}"/>
          </ac:grpSpMkLst>
        </pc:grpChg>
        <pc:grpChg chg="add del mod">
          <ac:chgData name="Pedro Lustosa" userId="286894c5-7038-4fb8-8955-670f95e893ea" providerId="ADAL" clId="{4F9B11C2-0425-4B2C-B26B-76618C470176}" dt="2024-01-24T18:45:48.605" v="858"/>
          <ac:grpSpMkLst>
            <pc:docMk/>
            <pc:sldMk cId="3464838398" sldId="3964"/>
            <ac:grpSpMk id="268" creationId="{3DBFD594-4048-0E67-7015-C5D64DC93FDC}"/>
          </ac:grpSpMkLst>
        </pc:grpChg>
        <pc:grpChg chg="add mod">
          <ac:chgData name="Pedro Lustosa" userId="286894c5-7038-4fb8-8955-670f95e893ea" providerId="ADAL" clId="{4F9B11C2-0425-4B2C-B26B-76618C470176}" dt="2024-01-24T18:49:36.988" v="1066" actId="1076"/>
          <ac:grpSpMkLst>
            <pc:docMk/>
            <pc:sldMk cId="3464838398" sldId="3964"/>
            <ac:grpSpMk id="274" creationId="{9F0F6111-F7CA-461E-C395-95603E86183E}"/>
          </ac:grpSpMkLst>
        </pc:grpChg>
        <pc:grpChg chg="add mod">
          <ac:chgData name="Pedro Lustosa" userId="286894c5-7038-4fb8-8955-670f95e893ea" providerId="ADAL" clId="{4F9B11C2-0425-4B2C-B26B-76618C470176}" dt="2024-01-24T18:47:17.212" v="996" actId="1076"/>
          <ac:grpSpMkLst>
            <pc:docMk/>
            <pc:sldMk cId="3464838398" sldId="3964"/>
            <ac:grpSpMk id="280" creationId="{3374B0E2-EF82-4A96-175A-D79146FBBE8E}"/>
          </ac:grpSpMkLst>
        </pc:grpChg>
        <pc:picChg chg="del">
          <ac:chgData name="Pedro Lustosa" userId="286894c5-7038-4fb8-8955-670f95e893ea" providerId="ADAL" clId="{4F9B11C2-0425-4B2C-B26B-76618C470176}" dt="2024-01-24T18:42:27.533" v="750" actId="478"/>
          <ac:picMkLst>
            <pc:docMk/>
            <pc:sldMk cId="3464838398" sldId="3964"/>
            <ac:picMk id="17" creationId="{16372F3A-80D6-F284-833E-A9D154BAC863}"/>
          </ac:picMkLst>
        </pc:picChg>
        <pc:picChg chg="del">
          <ac:chgData name="Pedro Lustosa" userId="286894c5-7038-4fb8-8955-670f95e893ea" providerId="ADAL" clId="{4F9B11C2-0425-4B2C-B26B-76618C470176}" dt="2024-01-24T18:42:29.502" v="752" actId="478"/>
          <ac:picMkLst>
            <pc:docMk/>
            <pc:sldMk cId="3464838398" sldId="3964"/>
            <ac:picMk id="20" creationId="{A5BAD8E9-BD60-7FF2-1874-68AC2C886B01}"/>
          </ac:picMkLst>
        </pc:picChg>
        <pc:picChg chg="add del mod">
          <ac:chgData name="Pedro Lustosa" userId="286894c5-7038-4fb8-8955-670f95e893ea" providerId="ADAL" clId="{4F9B11C2-0425-4B2C-B26B-76618C470176}" dt="2024-01-24T18:45:36.375" v="852"/>
          <ac:picMkLst>
            <pc:docMk/>
            <pc:sldMk cId="3464838398" sldId="3964"/>
            <ac:picMk id="25" creationId="{03D08153-3E97-6E2F-2C88-A281FC748442}"/>
          </ac:picMkLst>
        </pc:picChg>
        <pc:picChg chg="mod">
          <ac:chgData name="Pedro Lustosa" userId="286894c5-7038-4fb8-8955-670f95e893ea" providerId="ADAL" clId="{4F9B11C2-0425-4B2C-B26B-76618C470176}" dt="2024-01-24T18:48:42.801" v="1024" actId="1035"/>
          <ac:picMkLst>
            <pc:docMk/>
            <pc:sldMk cId="3464838398" sldId="3964"/>
            <ac:picMk id="32" creationId="{B069CC13-6335-5B03-76EB-C0D6C2BDAA9E}"/>
          </ac:picMkLst>
        </pc:picChg>
        <pc:picChg chg="add del mod">
          <ac:chgData name="Pedro Lustosa" userId="286894c5-7038-4fb8-8955-670f95e893ea" providerId="ADAL" clId="{4F9B11C2-0425-4B2C-B26B-76618C470176}" dt="2024-01-24T18:45:48.605" v="858"/>
          <ac:picMkLst>
            <pc:docMk/>
            <pc:sldMk cId="3464838398" sldId="3964"/>
            <ac:picMk id="258" creationId="{DB71D451-10C7-7DA9-FF9B-17C755DB605F}"/>
          </ac:picMkLst>
        </pc:picChg>
        <pc:picChg chg="mod">
          <ac:chgData name="Pedro Lustosa" userId="286894c5-7038-4fb8-8955-670f95e893ea" providerId="ADAL" clId="{4F9B11C2-0425-4B2C-B26B-76618C470176}" dt="2024-01-24T18:45:22.819" v="848" actId="1035"/>
          <ac:picMkLst>
            <pc:docMk/>
            <pc:sldMk cId="3464838398" sldId="3964"/>
            <ac:picMk id="259" creationId="{92CA9176-1EE4-B3F5-31AE-DE694D4D15FB}"/>
          </ac:picMkLst>
        </pc:picChg>
        <pc:cxnChg chg="add mod">
          <ac:chgData name="Pedro Lustosa" userId="286894c5-7038-4fb8-8955-670f95e893ea" providerId="ADAL" clId="{4F9B11C2-0425-4B2C-B26B-76618C470176}" dt="2024-01-24T18:45:22.819" v="848" actId="1035"/>
          <ac:cxnSpMkLst>
            <pc:docMk/>
            <pc:sldMk cId="3464838398" sldId="3964"/>
            <ac:cxnSpMk id="2" creationId="{FF9C488F-7F02-2C9C-F0F6-1C26AF5719B1}"/>
          </ac:cxnSpMkLst>
        </pc:cxnChg>
        <pc:cxnChg chg="add mod">
          <ac:chgData name="Pedro Lustosa" userId="286894c5-7038-4fb8-8955-670f95e893ea" providerId="ADAL" clId="{4F9B11C2-0425-4B2C-B26B-76618C470176}" dt="2024-01-24T18:48:42.801" v="1024" actId="1035"/>
          <ac:cxnSpMkLst>
            <pc:docMk/>
            <pc:sldMk cId="3464838398" sldId="3964"/>
            <ac:cxnSpMk id="9" creationId="{6F9E245C-10E7-F18E-F7DD-74FBAEBB9CE1}"/>
          </ac:cxnSpMkLst>
        </pc:cxnChg>
        <pc:cxnChg chg="add mod">
          <ac:chgData name="Pedro Lustosa" userId="286894c5-7038-4fb8-8955-670f95e893ea" providerId="ADAL" clId="{4F9B11C2-0425-4B2C-B26B-76618C470176}" dt="2024-01-24T18:48:50.890" v="1043" actId="1035"/>
          <ac:cxnSpMkLst>
            <pc:docMk/>
            <pc:sldMk cId="3464838398" sldId="3964"/>
            <ac:cxnSpMk id="15" creationId="{DDD8B843-2FF8-F636-C33A-8C06AC2D43CA}"/>
          </ac:cxnSpMkLst>
        </pc:cxnChg>
        <pc:cxnChg chg="add del mod">
          <ac:chgData name="Pedro Lustosa" userId="286894c5-7038-4fb8-8955-670f95e893ea" providerId="ADAL" clId="{4F9B11C2-0425-4B2C-B26B-76618C470176}" dt="2024-01-24T18:45:36.375" v="852"/>
          <ac:cxnSpMkLst>
            <pc:docMk/>
            <pc:sldMk cId="3464838398" sldId="3964"/>
            <ac:cxnSpMk id="26" creationId="{3F2F7605-ACFC-A66F-FD10-6809CD29B93C}"/>
          </ac:cxnSpMkLst>
        </pc:cxnChg>
        <pc:cxnChg chg="add del mod">
          <ac:chgData name="Pedro Lustosa" userId="286894c5-7038-4fb8-8955-670f95e893ea" providerId="ADAL" clId="{4F9B11C2-0425-4B2C-B26B-76618C470176}" dt="2024-01-24T18:45:36.375" v="852"/>
          <ac:cxnSpMkLst>
            <pc:docMk/>
            <pc:sldMk cId="3464838398" sldId="3964"/>
            <ac:cxnSpMk id="60" creationId="{3A96B6F1-E014-1C0A-8E39-B3DC666A66DB}"/>
          </ac:cxnSpMkLst>
        </pc:cxnChg>
        <pc:cxnChg chg="add del mod">
          <ac:chgData name="Pedro Lustosa" userId="286894c5-7038-4fb8-8955-670f95e893ea" providerId="ADAL" clId="{4F9B11C2-0425-4B2C-B26B-76618C470176}" dt="2024-01-24T18:45:48.605" v="858"/>
          <ac:cxnSpMkLst>
            <pc:docMk/>
            <pc:sldMk cId="3464838398" sldId="3964"/>
            <ac:cxnSpMk id="260" creationId="{80F3CF6C-C06D-BB9A-FD97-1F26722C9965}"/>
          </ac:cxnSpMkLst>
        </pc:cxnChg>
        <pc:cxnChg chg="add del mod">
          <ac:chgData name="Pedro Lustosa" userId="286894c5-7038-4fb8-8955-670f95e893ea" providerId="ADAL" clId="{4F9B11C2-0425-4B2C-B26B-76618C470176}" dt="2024-01-24T18:45:48.605" v="858"/>
          <ac:cxnSpMkLst>
            <pc:docMk/>
            <pc:sldMk cId="3464838398" sldId="3964"/>
            <ac:cxnSpMk id="266" creationId="{0AE62587-E34C-4239-9600-2CE6BFE6ADDF}"/>
          </ac:cxnSpMkLst>
        </pc:cxnChg>
        <pc:cxnChg chg="add mod">
          <ac:chgData name="Pedro Lustosa" userId="286894c5-7038-4fb8-8955-670f95e893ea" providerId="ADAL" clId="{4F9B11C2-0425-4B2C-B26B-76618C470176}" dt="2024-01-24T18:49:36.988" v="1066" actId="1076"/>
          <ac:cxnSpMkLst>
            <pc:docMk/>
            <pc:sldMk cId="3464838398" sldId="3964"/>
            <ac:cxnSpMk id="272" creationId="{A857C423-915B-AD2B-F40C-C45FCFC9CF4A}"/>
          </ac:cxnSpMkLst>
        </pc:cxnChg>
        <pc:cxnChg chg="add mod">
          <ac:chgData name="Pedro Lustosa" userId="286894c5-7038-4fb8-8955-670f95e893ea" providerId="ADAL" clId="{4F9B11C2-0425-4B2C-B26B-76618C470176}" dt="2024-01-24T18:47:17.212" v="996" actId="1076"/>
          <ac:cxnSpMkLst>
            <pc:docMk/>
            <pc:sldMk cId="3464838398" sldId="3964"/>
            <ac:cxnSpMk id="278" creationId="{E15C7BAC-8C2D-28E0-1BC7-2A79D2243E44}"/>
          </ac:cxnSpMkLst>
        </pc:cxnChg>
      </pc:sldChg>
      <pc:sldChg chg="addSp delSp modSp add mod">
        <pc:chgData name="Pedro Lustosa" userId="286894c5-7038-4fb8-8955-670f95e893ea" providerId="ADAL" clId="{4F9B11C2-0425-4B2C-B26B-76618C470176}" dt="2024-01-24T19:43:07.500" v="1540" actId="123"/>
        <pc:sldMkLst>
          <pc:docMk/>
          <pc:sldMk cId="2321698552" sldId="3965"/>
        </pc:sldMkLst>
        <pc:spChg chg="del">
          <ac:chgData name="Pedro Lustosa" userId="286894c5-7038-4fb8-8955-670f95e893ea" providerId="ADAL" clId="{4F9B11C2-0425-4B2C-B26B-76618C470176}" dt="2024-01-24T19:04:29.951" v="1241" actId="478"/>
          <ac:spMkLst>
            <pc:docMk/>
            <pc:sldMk cId="2321698552" sldId="3965"/>
            <ac:spMk id="3" creationId="{6F861742-BD82-61B5-AFC1-1B9725391FA9}"/>
          </ac:spMkLst>
        </pc:spChg>
        <pc:spChg chg="del">
          <ac:chgData name="Pedro Lustosa" userId="286894c5-7038-4fb8-8955-670f95e893ea" providerId="ADAL" clId="{4F9B11C2-0425-4B2C-B26B-76618C470176}" dt="2024-01-24T19:21:10.384" v="1354" actId="478"/>
          <ac:spMkLst>
            <pc:docMk/>
            <pc:sldMk cId="2321698552" sldId="3965"/>
            <ac:spMk id="4" creationId="{B01E3EE6-CB14-CED3-6C5E-D977CCEDBC9D}"/>
          </ac:spMkLst>
        </pc:spChg>
        <pc:spChg chg="del topLvl">
          <ac:chgData name="Pedro Lustosa" userId="286894c5-7038-4fb8-8955-670f95e893ea" providerId="ADAL" clId="{4F9B11C2-0425-4B2C-B26B-76618C470176}" dt="2024-01-24T19:04:32.335" v="1243" actId="478"/>
          <ac:spMkLst>
            <pc:docMk/>
            <pc:sldMk cId="2321698552" sldId="3965"/>
            <ac:spMk id="6" creationId="{4EE28831-ED93-F1EE-2CB5-B110BC483A14}"/>
          </ac:spMkLst>
        </pc:spChg>
        <pc:spChg chg="del topLvl">
          <ac:chgData name="Pedro Lustosa" userId="286894c5-7038-4fb8-8955-670f95e893ea" providerId="ADAL" clId="{4F9B11C2-0425-4B2C-B26B-76618C470176}" dt="2024-01-24T19:04:34.024" v="1244" actId="478"/>
          <ac:spMkLst>
            <pc:docMk/>
            <pc:sldMk cId="2321698552" sldId="3965"/>
            <ac:spMk id="7" creationId="{292C3C92-AA9D-D69C-18D1-FD28AB66874E}"/>
          </ac:spMkLst>
        </pc:spChg>
        <pc:spChg chg="del">
          <ac:chgData name="Pedro Lustosa" userId="286894c5-7038-4fb8-8955-670f95e893ea" providerId="ADAL" clId="{4F9B11C2-0425-4B2C-B26B-76618C470176}" dt="2024-01-24T19:04:29.164" v="1240" actId="478"/>
          <ac:spMkLst>
            <pc:docMk/>
            <pc:sldMk cId="2321698552" sldId="3965"/>
            <ac:spMk id="8" creationId="{61CEF4D7-5D8F-A2C3-122C-FB1B8B7FD793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10" creationId="{3D7444E6-6543-C2E6-EF37-06363DA74642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14" creationId="{4B8AFF61-A2E4-9AD1-9CFB-54112897CFD1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16" creationId="{CAB91F38-6664-4912-EC77-7D256BA9D204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24" creationId="{834190F8-19DC-06C8-E7BD-F341D53ED64C}"/>
          </ac:spMkLst>
        </pc:spChg>
        <pc:spChg chg="add mod">
          <ac:chgData name="Pedro Lustosa" userId="286894c5-7038-4fb8-8955-670f95e893ea" providerId="ADAL" clId="{4F9B11C2-0425-4B2C-B26B-76618C470176}" dt="2024-01-24T19:43:07.500" v="1540" actId="123"/>
          <ac:spMkLst>
            <pc:docMk/>
            <pc:sldMk cId="2321698552" sldId="3965"/>
            <ac:spMk id="25" creationId="{643F0DE3-E337-AA11-F2B7-62A7D5A20863}"/>
          </ac:spMkLst>
        </pc:spChg>
        <pc:spChg chg="mod">
          <ac:chgData name="Pedro Lustosa" userId="286894c5-7038-4fb8-8955-670f95e893ea" providerId="ADAL" clId="{4F9B11C2-0425-4B2C-B26B-76618C470176}" dt="2024-01-24T19:04:19.344" v="1239" actId="20577"/>
          <ac:spMkLst>
            <pc:docMk/>
            <pc:sldMk cId="2321698552" sldId="3965"/>
            <ac:spMk id="52" creationId="{5577192B-F2BF-ED13-37E1-68B2906F7E76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273" creationId="{1676E8AC-F828-FB32-6497-BBCE2B638AFB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277" creationId="{306FBFC8-6F1F-4C30-59DF-A3848C4B7BCC}"/>
          </ac:spMkLst>
        </pc:spChg>
        <pc:spChg chg="del">
          <ac:chgData name="Pedro Lustosa" userId="286894c5-7038-4fb8-8955-670f95e893ea" providerId="ADAL" clId="{4F9B11C2-0425-4B2C-B26B-76618C470176}" dt="2024-01-24T19:04:42.309" v="1246" actId="478"/>
          <ac:spMkLst>
            <pc:docMk/>
            <pc:sldMk cId="2321698552" sldId="3965"/>
            <ac:spMk id="279" creationId="{D58D4918-82E3-C3D4-C030-26B17D913A12}"/>
          </ac:spMkLst>
        </pc:spChg>
        <pc:spChg chg="del">
          <ac:chgData name="Pedro Lustosa" userId="286894c5-7038-4fb8-8955-670f95e893ea" providerId="ADAL" clId="{4F9B11C2-0425-4B2C-B26B-76618C470176}" dt="2024-01-24T19:04:46.602" v="1247" actId="478"/>
          <ac:spMkLst>
            <pc:docMk/>
            <pc:sldMk cId="2321698552" sldId="3965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4:32.335" v="1243" actId="478"/>
          <ac:grpSpMkLst>
            <pc:docMk/>
            <pc:sldMk cId="2321698552" sldId="3965"/>
            <ac:grpSpMk id="5" creationId="{EDE6341E-1631-1427-0CB7-782B524F2E21}"/>
          </ac:grpSpMkLst>
        </pc:grpChg>
        <pc:grpChg chg="del">
          <ac:chgData name="Pedro Lustosa" userId="286894c5-7038-4fb8-8955-670f95e893ea" providerId="ADAL" clId="{4F9B11C2-0425-4B2C-B26B-76618C470176}" dt="2024-01-24T19:04:38.792" v="1245" actId="478"/>
          <ac:grpSpMkLst>
            <pc:docMk/>
            <pc:sldMk cId="2321698552" sldId="3965"/>
            <ac:grpSpMk id="11" creationId="{F0134CEE-3334-E330-A52B-634D831FDC29}"/>
          </ac:grpSpMkLst>
        </pc:grpChg>
        <pc:grpChg chg="del">
          <ac:chgData name="Pedro Lustosa" userId="286894c5-7038-4fb8-8955-670f95e893ea" providerId="ADAL" clId="{4F9B11C2-0425-4B2C-B26B-76618C470176}" dt="2024-01-24T19:04:38.792" v="1245" actId="478"/>
          <ac:grpSpMkLst>
            <pc:docMk/>
            <pc:sldMk cId="2321698552" sldId="3965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9:04:38.792" v="1245" actId="478"/>
          <ac:grpSpMkLst>
            <pc:docMk/>
            <pc:sldMk cId="2321698552" sldId="3965"/>
            <ac:grpSpMk id="274" creationId="{9F0F6111-F7CA-461E-C395-95603E86183E}"/>
          </ac:grpSpMkLst>
        </pc:grpChg>
        <pc:grpChg chg="del">
          <ac:chgData name="Pedro Lustosa" userId="286894c5-7038-4fb8-8955-670f95e893ea" providerId="ADAL" clId="{4F9B11C2-0425-4B2C-B26B-76618C470176}" dt="2024-01-24T19:04:42.309" v="1246" actId="478"/>
          <ac:grpSpMkLst>
            <pc:docMk/>
            <pc:sldMk cId="2321698552" sldId="3965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4T19:42:52.942" v="1538" actId="1076"/>
          <ac:picMkLst>
            <pc:docMk/>
            <pc:sldMk cId="2321698552" sldId="3965"/>
            <ac:picMk id="20" creationId="{E67FD1A9-705B-54FF-9F57-9A3421FCE7C1}"/>
          </ac:picMkLst>
        </pc:picChg>
        <pc:picChg chg="add mod">
          <ac:chgData name="Pedro Lustosa" userId="286894c5-7038-4fb8-8955-670f95e893ea" providerId="ADAL" clId="{4F9B11C2-0425-4B2C-B26B-76618C470176}" dt="2024-01-24T19:42:58.481" v="1539" actId="1076"/>
          <ac:picMkLst>
            <pc:docMk/>
            <pc:sldMk cId="2321698552" sldId="3965"/>
            <ac:picMk id="22" creationId="{7B813775-7312-75A5-A6F1-C1045F51EAB5}"/>
          </ac:picMkLst>
        </pc:picChg>
        <pc:cxnChg chg="del mod">
          <ac:chgData name="Pedro Lustosa" userId="286894c5-7038-4fb8-8955-670f95e893ea" providerId="ADAL" clId="{4F9B11C2-0425-4B2C-B26B-76618C470176}" dt="2024-01-24T19:04:30.780" v="1242" actId="478"/>
          <ac:cxnSpMkLst>
            <pc:docMk/>
            <pc:sldMk cId="2321698552" sldId="3965"/>
            <ac:cxnSpMk id="2" creationId="{FF9C488F-7F02-2C9C-F0F6-1C26AF5719B1}"/>
          </ac:cxnSpMkLst>
        </pc:cxnChg>
        <pc:cxnChg chg="del mod">
          <ac:chgData name="Pedro Lustosa" userId="286894c5-7038-4fb8-8955-670f95e893ea" providerId="ADAL" clId="{4F9B11C2-0425-4B2C-B26B-76618C470176}" dt="2024-01-24T19:04:38.792" v="1245" actId="478"/>
          <ac:cxnSpMkLst>
            <pc:docMk/>
            <pc:sldMk cId="2321698552" sldId="3965"/>
            <ac:cxnSpMk id="9" creationId="{6F9E245C-10E7-F18E-F7DD-74FBAEBB9CE1}"/>
          </ac:cxnSpMkLst>
        </pc:cxnChg>
        <pc:cxnChg chg="del mod">
          <ac:chgData name="Pedro Lustosa" userId="286894c5-7038-4fb8-8955-670f95e893ea" providerId="ADAL" clId="{4F9B11C2-0425-4B2C-B26B-76618C470176}" dt="2024-01-24T19:04:38.792" v="1245" actId="478"/>
          <ac:cxnSpMkLst>
            <pc:docMk/>
            <pc:sldMk cId="2321698552" sldId="3965"/>
            <ac:cxnSpMk id="15" creationId="{DDD8B843-2FF8-F636-C33A-8C06AC2D43CA}"/>
          </ac:cxnSpMkLst>
        </pc:cxnChg>
        <pc:cxnChg chg="del mod">
          <ac:chgData name="Pedro Lustosa" userId="286894c5-7038-4fb8-8955-670f95e893ea" providerId="ADAL" clId="{4F9B11C2-0425-4B2C-B26B-76618C470176}" dt="2024-01-24T19:04:38.792" v="1245" actId="478"/>
          <ac:cxnSpMkLst>
            <pc:docMk/>
            <pc:sldMk cId="2321698552" sldId="3965"/>
            <ac:cxnSpMk id="272" creationId="{A857C423-915B-AD2B-F40C-C45FCFC9CF4A}"/>
          </ac:cxnSpMkLst>
        </pc:cxnChg>
        <pc:cxnChg chg="del mod">
          <ac:chgData name="Pedro Lustosa" userId="286894c5-7038-4fb8-8955-670f95e893ea" providerId="ADAL" clId="{4F9B11C2-0425-4B2C-B26B-76618C470176}" dt="2024-01-24T19:04:38.792" v="1245" actId="478"/>
          <ac:cxnSpMkLst>
            <pc:docMk/>
            <pc:sldMk cId="2321698552" sldId="3965"/>
            <ac:cxnSpMk id="278" creationId="{E15C7BAC-8C2D-28E0-1BC7-2A79D2243E44}"/>
          </ac:cxnSpMkLst>
        </pc:cxnChg>
      </pc:sldChg>
      <pc:sldChg chg="addSp delSp modSp add mod">
        <pc:chgData name="Pedro Lustosa" userId="286894c5-7038-4fb8-8955-670f95e893ea" providerId="ADAL" clId="{4F9B11C2-0425-4B2C-B26B-76618C470176}" dt="2024-01-25T13:46:57.423" v="1959" actId="1076"/>
        <pc:sldMkLst>
          <pc:docMk/>
          <pc:sldMk cId="2150352317" sldId="3966"/>
        </pc:sldMkLst>
        <pc:spChg chg="del">
          <ac:chgData name="Pedro Lustosa" userId="286894c5-7038-4fb8-8955-670f95e893ea" providerId="ADAL" clId="{4F9B11C2-0425-4B2C-B26B-76618C470176}" dt="2024-01-24T19:05:29.024" v="1254" actId="478"/>
          <ac:spMkLst>
            <pc:docMk/>
            <pc:sldMk cId="2150352317" sldId="3966"/>
            <ac:spMk id="10" creationId="{3D7444E6-6543-C2E6-EF37-06363DA74642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14" creationId="{4B8AFF61-A2E4-9AD1-9CFB-54112897CFD1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16" creationId="{CAB91F38-6664-4912-EC77-7D256BA9D204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24" creationId="{834190F8-19DC-06C8-E7BD-F341D53ED64C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273" creationId="{1676E8AC-F828-FB32-6497-BBCE2B638AFB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277" creationId="{306FBFC8-6F1F-4C30-59DF-A3848C4B7BCC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279" creationId="{D58D4918-82E3-C3D4-C030-26B17D913A12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5:26.820" v="1253" actId="478"/>
          <ac:grpSpMkLst>
            <pc:docMk/>
            <pc:sldMk cId="2150352317" sldId="3966"/>
            <ac:grpSpMk id="11" creationId="{F0134CEE-3334-E330-A52B-634D831FDC29}"/>
          </ac:grpSpMkLst>
        </pc:grpChg>
        <pc:grpChg chg="del">
          <ac:chgData name="Pedro Lustosa" userId="286894c5-7038-4fb8-8955-670f95e893ea" providerId="ADAL" clId="{4F9B11C2-0425-4B2C-B26B-76618C470176}" dt="2024-01-24T19:05:26.820" v="1253" actId="478"/>
          <ac:grpSpMkLst>
            <pc:docMk/>
            <pc:sldMk cId="2150352317" sldId="3966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9:05:26.820" v="1253" actId="478"/>
          <ac:grpSpMkLst>
            <pc:docMk/>
            <pc:sldMk cId="2150352317" sldId="3966"/>
            <ac:grpSpMk id="274" creationId="{9F0F6111-F7CA-461E-C395-95603E86183E}"/>
          </ac:grpSpMkLst>
        </pc:grpChg>
        <pc:grpChg chg="del">
          <ac:chgData name="Pedro Lustosa" userId="286894c5-7038-4fb8-8955-670f95e893ea" providerId="ADAL" clId="{4F9B11C2-0425-4B2C-B26B-76618C470176}" dt="2024-01-24T19:05:26.820" v="1253" actId="478"/>
          <ac:grpSpMkLst>
            <pc:docMk/>
            <pc:sldMk cId="2150352317" sldId="3966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5T13:46:03.984" v="1956" actId="1076"/>
          <ac:picMkLst>
            <pc:docMk/>
            <pc:sldMk cId="2150352317" sldId="3966"/>
            <ac:picMk id="10" creationId="{79BA80E2-755B-212C-0903-9C80B611572C}"/>
          </ac:picMkLst>
        </pc:picChg>
        <pc:picChg chg="add mod">
          <ac:chgData name="Pedro Lustosa" userId="286894c5-7038-4fb8-8955-670f95e893ea" providerId="ADAL" clId="{4F9B11C2-0425-4B2C-B26B-76618C470176}" dt="2024-01-25T13:46:57.423" v="1959" actId="1076"/>
          <ac:picMkLst>
            <pc:docMk/>
            <pc:sldMk cId="2150352317" sldId="3966"/>
            <ac:picMk id="12" creationId="{A839E1E0-F9BC-C290-188A-050F0E3BBDDE}"/>
          </ac:picMkLst>
        </pc:picChg>
        <pc:picChg chg="add mod">
          <ac:chgData name="Pedro Lustosa" userId="286894c5-7038-4fb8-8955-670f95e893ea" providerId="ADAL" clId="{4F9B11C2-0425-4B2C-B26B-76618C470176}" dt="2024-01-25T13:46:05.523" v="1957" actId="1076"/>
          <ac:picMkLst>
            <pc:docMk/>
            <pc:sldMk cId="2150352317" sldId="3966"/>
            <ac:picMk id="20" creationId="{D9D8CBD0-40EA-6B63-57E1-A506428F3DCC}"/>
          </ac:picMkLst>
        </pc:picChg>
        <pc:cxnChg chg="del mod">
          <ac:chgData name="Pedro Lustosa" userId="286894c5-7038-4fb8-8955-670f95e893ea" providerId="ADAL" clId="{4F9B11C2-0425-4B2C-B26B-76618C470176}" dt="2024-01-24T19:05:26.820" v="1253" actId="478"/>
          <ac:cxnSpMkLst>
            <pc:docMk/>
            <pc:sldMk cId="2150352317" sldId="3966"/>
            <ac:cxnSpMk id="9" creationId="{6F9E245C-10E7-F18E-F7DD-74FBAEBB9CE1}"/>
          </ac:cxnSpMkLst>
        </pc:cxnChg>
        <pc:cxnChg chg="del mod">
          <ac:chgData name="Pedro Lustosa" userId="286894c5-7038-4fb8-8955-670f95e893ea" providerId="ADAL" clId="{4F9B11C2-0425-4B2C-B26B-76618C470176}" dt="2024-01-24T19:05:26.820" v="1253" actId="478"/>
          <ac:cxnSpMkLst>
            <pc:docMk/>
            <pc:sldMk cId="2150352317" sldId="3966"/>
            <ac:cxnSpMk id="15" creationId="{DDD8B843-2FF8-F636-C33A-8C06AC2D43CA}"/>
          </ac:cxnSpMkLst>
        </pc:cxnChg>
        <pc:cxnChg chg="del mod">
          <ac:chgData name="Pedro Lustosa" userId="286894c5-7038-4fb8-8955-670f95e893ea" providerId="ADAL" clId="{4F9B11C2-0425-4B2C-B26B-76618C470176}" dt="2024-01-24T19:05:26.820" v="1253" actId="478"/>
          <ac:cxnSpMkLst>
            <pc:docMk/>
            <pc:sldMk cId="2150352317" sldId="3966"/>
            <ac:cxnSpMk id="272" creationId="{A857C423-915B-AD2B-F40C-C45FCFC9CF4A}"/>
          </ac:cxnSpMkLst>
        </pc:cxnChg>
        <pc:cxnChg chg="del mod">
          <ac:chgData name="Pedro Lustosa" userId="286894c5-7038-4fb8-8955-670f95e893ea" providerId="ADAL" clId="{4F9B11C2-0425-4B2C-B26B-76618C470176}" dt="2024-01-24T19:05:26.820" v="1253" actId="478"/>
          <ac:cxnSpMkLst>
            <pc:docMk/>
            <pc:sldMk cId="2150352317" sldId="3966"/>
            <ac:cxnSpMk id="278" creationId="{E15C7BAC-8C2D-28E0-1BC7-2A79D2243E44}"/>
          </ac:cxnSpMkLst>
        </pc:cxnChg>
      </pc:sldChg>
      <pc:sldChg chg="addSp delSp modSp add mod">
        <pc:chgData name="Pedro Lustosa" userId="286894c5-7038-4fb8-8955-670f95e893ea" providerId="ADAL" clId="{4F9B11C2-0425-4B2C-B26B-76618C470176}" dt="2024-01-25T13:03:16.198" v="1902" actId="1076"/>
        <pc:sldMkLst>
          <pc:docMk/>
          <pc:sldMk cId="2798108946" sldId="3967"/>
        </pc:sldMkLst>
        <pc:spChg chg="del">
          <ac:chgData name="Pedro Lustosa" userId="286894c5-7038-4fb8-8955-670f95e893ea" providerId="ADAL" clId="{4F9B11C2-0425-4B2C-B26B-76618C470176}" dt="2024-01-24T19:05:45.305" v="1261" actId="478"/>
          <ac:spMkLst>
            <pc:docMk/>
            <pc:sldMk cId="2798108946" sldId="3967"/>
            <ac:spMk id="3" creationId="{6F861742-BD82-61B5-AFC1-1B9725391FA9}"/>
          </ac:spMkLst>
        </pc:spChg>
        <pc:spChg chg="del">
          <ac:chgData name="Pedro Lustosa" userId="286894c5-7038-4fb8-8955-670f95e893ea" providerId="ADAL" clId="{4F9B11C2-0425-4B2C-B26B-76618C470176}" dt="2024-01-24T19:05:36.972" v="1257" actId="478"/>
          <ac:spMkLst>
            <pc:docMk/>
            <pc:sldMk cId="2798108946" sldId="3967"/>
            <ac:spMk id="4" creationId="{B01E3EE6-CB14-CED3-6C5E-D977CCEDBC9D}"/>
          </ac:spMkLst>
        </pc:spChg>
        <pc:spChg chg="del topLvl">
          <ac:chgData name="Pedro Lustosa" userId="286894c5-7038-4fb8-8955-670f95e893ea" providerId="ADAL" clId="{4F9B11C2-0425-4B2C-B26B-76618C470176}" dt="2024-01-24T19:05:44.023" v="1260" actId="478"/>
          <ac:spMkLst>
            <pc:docMk/>
            <pc:sldMk cId="2798108946" sldId="3967"/>
            <ac:spMk id="6" creationId="{4EE28831-ED93-F1EE-2CB5-B110BC483A14}"/>
          </ac:spMkLst>
        </pc:spChg>
        <pc:spChg chg="del mod topLvl">
          <ac:chgData name="Pedro Lustosa" userId="286894c5-7038-4fb8-8955-670f95e893ea" providerId="ADAL" clId="{4F9B11C2-0425-4B2C-B26B-76618C470176}" dt="2024-01-24T19:05:43.370" v="1259" actId="478"/>
          <ac:spMkLst>
            <pc:docMk/>
            <pc:sldMk cId="2798108946" sldId="3967"/>
            <ac:spMk id="7" creationId="{292C3C92-AA9D-D69C-18D1-FD28AB66874E}"/>
          </ac:spMkLst>
        </pc:spChg>
        <pc:spChg chg="del">
          <ac:chgData name="Pedro Lustosa" userId="286894c5-7038-4fb8-8955-670f95e893ea" providerId="ADAL" clId="{4F9B11C2-0425-4B2C-B26B-76618C470176}" dt="2024-01-24T19:05:36.972" v="1257" actId="478"/>
          <ac:spMkLst>
            <pc:docMk/>
            <pc:sldMk cId="2798108946" sldId="3967"/>
            <ac:spMk id="8" creationId="{61CEF4D7-5D8F-A2C3-122C-FB1B8B7FD793}"/>
          </ac:spMkLst>
        </pc:spChg>
        <pc:spChg chg="mod">
          <ac:chgData name="Pedro Lustosa" userId="286894c5-7038-4fb8-8955-670f95e893ea" providerId="ADAL" clId="{4F9B11C2-0425-4B2C-B26B-76618C470176}" dt="2024-01-24T19:06:21.100" v="1268" actId="1076"/>
          <ac:spMkLst>
            <pc:docMk/>
            <pc:sldMk cId="2798108946" sldId="3967"/>
            <ac:spMk id="10" creationId="{3D7444E6-6543-C2E6-EF37-06363DA74642}"/>
          </ac:spMkLst>
        </pc:spChg>
        <pc:spChg chg="mod">
          <ac:chgData name="Pedro Lustosa" userId="286894c5-7038-4fb8-8955-670f95e893ea" providerId="ADAL" clId="{4F9B11C2-0425-4B2C-B26B-76618C470176}" dt="2024-01-24T19:06:21.100" v="1268" actId="1076"/>
          <ac:spMkLst>
            <pc:docMk/>
            <pc:sldMk cId="2798108946" sldId="3967"/>
            <ac:spMk id="14" creationId="{4B8AFF61-A2E4-9AD1-9CFB-54112897CFD1}"/>
          </ac:spMkLst>
        </pc:spChg>
        <pc:spChg chg="del">
          <ac:chgData name="Pedro Lustosa" userId="286894c5-7038-4fb8-8955-670f95e893ea" providerId="ADAL" clId="{4F9B11C2-0425-4B2C-B26B-76618C470176}" dt="2024-01-24T19:05:49.851" v="1262" actId="478"/>
          <ac:spMkLst>
            <pc:docMk/>
            <pc:sldMk cId="2798108946" sldId="3967"/>
            <ac:spMk id="16" creationId="{CAB91F38-6664-4912-EC77-7D256BA9D204}"/>
          </ac:spMkLst>
        </pc:spChg>
        <pc:spChg chg="del">
          <ac:chgData name="Pedro Lustosa" userId="286894c5-7038-4fb8-8955-670f95e893ea" providerId="ADAL" clId="{4F9B11C2-0425-4B2C-B26B-76618C470176}" dt="2024-01-24T19:05:49.851" v="1262" actId="478"/>
          <ac:spMkLst>
            <pc:docMk/>
            <pc:sldMk cId="2798108946" sldId="3967"/>
            <ac:spMk id="24" creationId="{834190F8-19DC-06C8-E7BD-F341D53ED64C}"/>
          </ac:spMkLst>
        </pc:spChg>
        <pc:spChg chg="mod">
          <ac:chgData name="Pedro Lustosa" userId="286894c5-7038-4fb8-8955-670f95e893ea" providerId="ADAL" clId="{4F9B11C2-0425-4B2C-B26B-76618C470176}" dt="2024-01-24T19:06:14.119" v="1267" actId="1076"/>
          <ac:spMkLst>
            <pc:docMk/>
            <pc:sldMk cId="2798108946" sldId="3967"/>
            <ac:spMk id="52" creationId="{5577192B-F2BF-ED13-37E1-68B2906F7E76}"/>
          </ac:spMkLst>
        </pc:spChg>
        <pc:spChg chg="del">
          <ac:chgData name="Pedro Lustosa" userId="286894c5-7038-4fb8-8955-670f95e893ea" providerId="ADAL" clId="{4F9B11C2-0425-4B2C-B26B-76618C470176}" dt="2024-01-24T19:05:49.851" v="1262" actId="478"/>
          <ac:spMkLst>
            <pc:docMk/>
            <pc:sldMk cId="2798108946" sldId="3967"/>
            <ac:spMk id="273" creationId="{1676E8AC-F828-FB32-6497-BBCE2B638AFB}"/>
          </ac:spMkLst>
        </pc:spChg>
        <pc:spChg chg="del">
          <ac:chgData name="Pedro Lustosa" userId="286894c5-7038-4fb8-8955-670f95e893ea" providerId="ADAL" clId="{4F9B11C2-0425-4B2C-B26B-76618C470176}" dt="2024-01-24T19:05:49.851" v="1262" actId="478"/>
          <ac:spMkLst>
            <pc:docMk/>
            <pc:sldMk cId="2798108946" sldId="3967"/>
            <ac:spMk id="277" creationId="{306FBFC8-6F1F-4C30-59DF-A3848C4B7BCC}"/>
          </ac:spMkLst>
        </pc:spChg>
        <pc:spChg chg="del">
          <ac:chgData name="Pedro Lustosa" userId="286894c5-7038-4fb8-8955-670f95e893ea" providerId="ADAL" clId="{4F9B11C2-0425-4B2C-B26B-76618C470176}" dt="2024-01-24T19:05:49.851" v="1262" actId="478"/>
          <ac:spMkLst>
            <pc:docMk/>
            <pc:sldMk cId="2798108946" sldId="3967"/>
            <ac:spMk id="279" creationId="{D58D4918-82E3-C3D4-C030-26B17D913A12}"/>
          </ac:spMkLst>
        </pc:spChg>
        <pc:spChg chg="del">
          <ac:chgData name="Pedro Lustosa" userId="286894c5-7038-4fb8-8955-670f95e893ea" providerId="ADAL" clId="{4F9B11C2-0425-4B2C-B26B-76618C470176}" dt="2024-01-24T19:05:52.686" v="1263" actId="478"/>
          <ac:spMkLst>
            <pc:docMk/>
            <pc:sldMk cId="2798108946" sldId="3967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5:43.370" v="1259" actId="478"/>
          <ac:grpSpMkLst>
            <pc:docMk/>
            <pc:sldMk cId="2798108946" sldId="3967"/>
            <ac:grpSpMk id="5" creationId="{EDE6341E-1631-1427-0CB7-782B524F2E21}"/>
          </ac:grpSpMkLst>
        </pc:grpChg>
        <pc:grpChg chg="mod">
          <ac:chgData name="Pedro Lustosa" userId="286894c5-7038-4fb8-8955-670f95e893ea" providerId="ADAL" clId="{4F9B11C2-0425-4B2C-B26B-76618C470176}" dt="2024-01-24T19:06:21.100" v="1268" actId="1076"/>
          <ac:grpSpMkLst>
            <pc:docMk/>
            <pc:sldMk cId="2798108946" sldId="3967"/>
            <ac:grpSpMk id="11" creationId="{F0134CEE-3334-E330-A52B-634D831FDC29}"/>
          </ac:grpSpMkLst>
        </pc:grpChg>
        <pc:grpChg chg="del">
          <ac:chgData name="Pedro Lustosa" userId="286894c5-7038-4fb8-8955-670f95e893ea" providerId="ADAL" clId="{4F9B11C2-0425-4B2C-B26B-76618C470176}" dt="2024-01-24T19:05:49.851" v="1262" actId="478"/>
          <ac:grpSpMkLst>
            <pc:docMk/>
            <pc:sldMk cId="2798108946" sldId="3967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9:05:49.851" v="1262" actId="478"/>
          <ac:grpSpMkLst>
            <pc:docMk/>
            <pc:sldMk cId="2798108946" sldId="3967"/>
            <ac:grpSpMk id="274" creationId="{9F0F6111-F7CA-461E-C395-95603E86183E}"/>
          </ac:grpSpMkLst>
        </pc:grpChg>
        <pc:grpChg chg="del">
          <ac:chgData name="Pedro Lustosa" userId="286894c5-7038-4fb8-8955-670f95e893ea" providerId="ADAL" clId="{4F9B11C2-0425-4B2C-B26B-76618C470176}" dt="2024-01-24T19:05:49.851" v="1262" actId="478"/>
          <ac:grpSpMkLst>
            <pc:docMk/>
            <pc:sldMk cId="2798108946" sldId="3967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5T13:03:16.198" v="1902" actId="1076"/>
          <ac:picMkLst>
            <pc:docMk/>
            <pc:sldMk cId="2798108946" sldId="3967"/>
            <ac:picMk id="3" creationId="{E11FE489-E971-1DC8-384A-4FD5767F9845}"/>
          </ac:picMkLst>
        </pc:picChg>
        <pc:picChg chg="add mod">
          <ac:chgData name="Pedro Lustosa" userId="286894c5-7038-4fb8-8955-670f95e893ea" providerId="ADAL" clId="{4F9B11C2-0425-4B2C-B26B-76618C470176}" dt="2024-01-25T13:03:10.879" v="1901" actId="1076"/>
          <ac:picMkLst>
            <pc:docMk/>
            <pc:sldMk cId="2798108946" sldId="3967"/>
            <ac:picMk id="5" creationId="{C15DB1C6-3CF2-1DA3-E379-CC902ACD50D4}"/>
          </ac:picMkLst>
        </pc:picChg>
        <pc:picChg chg="add mod">
          <ac:chgData name="Pedro Lustosa" userId="286894c5-7038-4fb8-8955-670f95e893ea" providerId="ADAL" clId="{4F9B11C2-0425-4B2C-B26B-76618C470176}" dt="2024-01-25T13:02:52.185" v="1895" actId="1076"/>
          <ac:picMkLst>
            <pc:docMk/>
            <pc:sldMk cId="2798108946" sldId="3967"/>
            <ac:picMk id="20" creationId="{7280F366-23C3-BE66-234E-0FD66FBC7EA7}"/>
          </ac:picMkLst>
        </pc:picChg>
        <pc:picChg chg="del mod">
          <ac:chgData name="Pedro Lustosa" userId="286894c5-7038-4fb8-8955-670f95e893ea" providerId="ADAL" clId="{4F9B11C2-0425-4B2C-B26B-76618C470176}" dt="2024-01-24T19:06:08.878" v="1265" actId="478"/>
          <ac:picMkLst>
            <pc:docMk/>
            <pc:sldMk cId="2798108946" sldId="3967"/>
            <ac:picMk id="32" creationId="{B069CC13-6335-5B03-76EB-C0D6C2BDAA9E}"/>
          </ac:picMkLst>
        </pc:picChg>
        <pc:picChg chg="del mod">
          <ac:chgData name="Pedro Lustosa" userId="286894c5-7038-4fb8-8955-670f95e893ea" providerId="ADAL" clId="{4F9B11C2-0425-4B2C-B26B-76618C470176}" dt="2024-01-24T19:06:10.060" v="1266" actId="478"/>
          <ac:picMkLst>
            <pc:docMk/>
            <pc:sldMk cId="2798108946" sldId="3967"/>
            <ac:picMk id="259" creationId="{92CA9176-1EE4-B3F5-31AE-DE694D4D15FB}"/>
          </ac:picMkLst>
        </pc:picChg>
        <pc:cxnChg chg="del mod">
          <ac:chgData name="Pedro Lustosa" userId="286894c5-7038-4fb8-8955-670f95e893ea" providerId="ADAL" clId="{4F9B11C2-0425-4B2C-B26B-76618C470176}" dt="2024-01-24T19:05:36.972" v="1257" actId="478"/>
          <ac:cxnSpMkLst>
            <pc:docMk/>
            <pc:sldMk cId="2798108946" sldId="3967"/>
            <ac:cxnSpMk id="2" creationId="{FF9C488F-7F02-2C9C-F0F6-1C26AF5719B1}"/>
          </ac:cxnSpMkLst>
        </pc:cxnChg>
        <pc:cxnChg chg="mod">
          <ac:chgData name="Pedro Lustosa" userId="286894c5-7038-4fb8-8955-670f95e893ea" providerId="ADAL" clId="{4F9B11C2-0425-4B2C-B26B-76618C470176}" dt="2024-01-24T19:06:21.100" v="1268" actId="1076"/>
          <ac:cxnSpMkLst>
            <pc:docMk/>
            <pc:sldMk cId="2798108946" sldId="3967"/>
            <ac:cxnSpMk id="9" creationId="{6F9E245C-10E7-F18E-F7DD-74FBAEBB9CE1}"/>
          </ac:cxnSpMkLst>
        </pc:cxnChg>
        <pc:cxnChg chg="del mod">
          <ac:chgData name="Pedro Lustosa" userId="286894c5-7038-4fb8-8955-670f95e893ea" providerId="ADAL" clId="{4F9B11C2-0425-4B2C-B26B-76618C470176}" dt="2024-01-24T19:05:49.851" v="1262" actId="478"/>
          <ac:cxnSpMkLst>
            <pc:docMk/>
            <pc:sldMk cId="2798108946" sldId="3967"/>
            <ac:cxnSpMk id="15" creationId="{DDD8B843-2FF8-F636-C33A-8C06AC2D43CA}"/>
          </ac:cxnSpMkLst>
        </pc:cxnChg>
        <pc:cxnChg chg="del mod">
          <ac:chgData name="Pedro Lustosa" userId="286894c5-7038-4fb8-8955-670f95e893ea" providerId="ADAL" clId="{4F9B11C2-0425-4B2C-B26B-76618C470176}" dt="2024-01-24T19:05:49.851" v="1262" actId="478"/>
          <ac:cxnSpMkLst>
            <pc:docMk/>
            <pc:sldMk cId="2798108946" sldId="3967"/>
            <ac:cxnSpMk id="272" creationId="{A857C423-915B-AD2B-F40C-C45FCFC9CF4A}"/>
          </ac:cxnSpMkLst>
        </pc:cxnChg>
        <pc:cxnChg chg="del mod">
          <ac:chgData name="Pedro Lustosa" userId="286894c5-7038-4fb8-8955-670f95e893ea" providerId="ADAL" clId="{4F9B11C2-0425-4B2C-B26B-76618C470176}" dt="2024-01-24T19:05:49.851" v="1262" actId="478"/>
          <ac:cxnSpMkLst>
            <pc:docMk/>
            <pc:sldMk cId="2798108946" sldId="3967"/>
            <ac:cxnSpMk id="278" creationId="{E15C7BAC-8C2D-28E0-1BC7-2A79D2243E44}"/>
          </ac:cxnSpMkLst>
        </pc:cxnChg>
      </pc:sldChg>
      <pc:sldChg chg="addSp delSp modSp add mod ord">
        <pc:chgData name="Pedro Lustosa" userId="286894c5-7038-4fb8-8955-670f95e893ea" providerId="ADAL" clId="{4F9B11C2-0425-4B2C-B26B-76618C470176}" dt="2024-01-25T13:44:24.048" v="1943" actId="1076"/>
        <pc:sldMkLst>
          <pc:docMk/>
          <pc:sldMk cId="543306029" sldId="3968"/>
        </pc:sldMkLst>
        <pc:spChg chg="del">
          <ac:chgData name="Pedro Lustosa" userId="286894c5-7038-4fb8-8955-670f95e893ea" providerId="ADAL" clId="{4F9B11C2-0425-4B2C-B26B-76618C470176}" dt="2024-01-24T19:06:30.584" v="1269" actId="478"/>
          <ac:spMkLst>
            <pc:docMk/>
            <pc:sldMk cId="543306029" sldId="3968"/>
            <ac:spMk id="3" creationId="{6F861742-BD82-61B5-AFC1-1B9725391FA9}"/>
          </ac:spMkLst>
        </pc:spChg>
        <pc:spChg chg="del">
          <ac:chgData name="Pedro Lustosa" userId="286894c5-7038-4fb8-8955-670f95e893ea" providerId="ADAL" clId="{4F9B11C2-0425-4B2C-B26B-76618C470176}" dt="2024-01-24T19:06:30.584" v="1269" actId="478"/>
          <ac:spMkLst>
            <pc:docMk/>
            <pc:sldMk cId="543306029" sldId="3968"/>
            <ac:spMk id="4" creationId="{B01E3EE6-CB14-CED3-6C5E-D977CCEDBC9D}"/>
          </ac:spMkLst>
        </pc:spChg>
        <pc:spChg chg="del">
          <ac:chgData name="Pedro Lustosa" userId="286894c5-7038-4fb8-8955-670f95e893ea" providerId="ADAL" clId="{4F9B11C2-0425-4B2C-B26B-76618C470176}" dt="2024-01-24T19:06:30.584" v="1269" actId="478"/>
          <ac:spMkLst>
            <pc:docMk/>
            <pc:sldMk cId="543306029" sldId="3968"/>
            <ac:spMk id="8" creationId="{61CEF4D7-5D8F-A2C3-122C-FB1B8B7FD793}"/>
          </ac:spMkLst>
        </pc:spChg>
        <pc:spChg chg="del">
          <ac:chgData name="Pedro Lustosa" userId="286894c5-7038-4fb8-8955-670f95e893ea" providerId="ADAL" clId="{4F9B11C2-0425-4B2C-B26B-76618C470176}" dt="2024-01-24T19:06:35.362" v="1270" actId="478"/>
          <ac:spMkLst>
            <pc:docMk/>
            <pc:sldMk cId="543306029" sldId="3968"/>
            <ac:spMk id="10" creationId="{3D7444E6-6543-C2E6-EF37-06363DA74642}"/>
          </ac:spMkLst>
        </pc:spChg>
        <pc:spChg chg="del">
          <ac:chgData name="Pedro Lustosa" userId="286894c5-7038-4fb8-8955-670f95e893ea" providerId="ADAL" clId="{4F9B11C2-0425-4B2C-B26B-76618C470176}" dt="2024-01-24T19:06:35.362" v="1270" actId="478"/>
          <ac:spMkLst>
            <pc:docMk/>
            <pc:sldMk cId="543306029" sldId="3968"/>
            <ac:spMk id="14" creationId="{4B8AFF61-A2E4-9AD1-9CFB-54112897CFD1}"/>
          </ac:spMkLst>
        </pc:spChg>
        <pc:spChg chg="mod">
          <ac:chgData name="Pedro Lustosa" userId="286894c5-7038-4fb8-8955-670f95e893ea" providerId="ADAL" clId="{4F9B11C2-0425-4B2C-B26B-76618C470176}" dt="2024-01-24T19:06:49.444" v="1271" actId="1076"/>
          <ac:spMkLst>
            <pc:docMk/>
            <pc:sldMk cId="543306029" sldId="3968"/>
            <ac:spMk id="16" creationId="{CAB91F38-6664-4912-EC77-7D256BA9D204}"/>
          </ac:spMkLst>
        </pc:spChg>
        <pc:spChg chg="mod">
          <ac:chgData name="Pedro Lustosa" userId="286894c5-7038-4fb8-8955-670f95e893ea" providerId="ADAL" clId="{4F9B11C2-0425-4B2C-B26B-76618C470176}" dt="2024-01-24T19:06:49.444" v="1271" actId="1076"/>
          <ac:spMkLst>
            <pc:docMk/>
            <pc:sldMk cId="543306029" sldId="3968"/>
            <ac:spMk id="24" creationId="{834190F8-19DC-06C8-E7BD-F341D53ED64C}"/>
          </ac:spMkLst>
        </pc:spChg>
        <pc:spChg chg="del">
          <ac:chgData name="Pedro Lustosa" userId="286894c5-7038-4fb8-8955-670f95e893ea" providerId="ADAL" clId="{4F9B11C2-0425-4B2C-B26B-76618C470176}" dt="2024-01-24T19:07:32.348" v="1281" actId="478"/>
          <ac:spMkLst>
            <pc:docMk/>
            <pc:sldMk cId="543306029" sldId="3968"/>
            <ac:spMk id="273" creationId="{1676E8AC-F828-FB32-6497-BBCE2B638AFB}"/>
          </ac:spMkLst>
        </pc:spChg>
        <pc:spChg chg="del">
          <ac:chgData name="Pedro Lustosa" userId="286894c5-7038-4fb8-8955-670f95e893ea" providerId="ADAL" clId="{4F9B11C2-0425-4B2C-B26B-76618C470176}" dt="2024-01-24T19:07:32.348" v="1281" actId="478"/>
          <ac:spMkLst>
            <pc:docMk/>
            <pc:sldMk cId="543306029" sldId="3968"/>
            <ac:spMk id="277" creationId="{306FBFC8-6F1F-4C30-59DF-A3848C4B7BCC}"/>
          </ac:spMkLst>
        </pc:spChg>
        <pc:spChg chg="del">
          <ac:chgData name="Pedro Lustosa" userId="286894c5-7038-4fb8-8955-670f95e893ea" providerId="ADAL" clId="{4F9B11C2-0425-4B2C-B26B-76618C470176}" dt="2024-01-24T19:07:35.354" v="1282" actId="478"/>
          <ac:spMkLst>
            <pc:docMk/>
            <pc:sldMk cId="543306029" sldId="3968"/>
            <ac:spMk id="279" creationId="{D58D4918-82E3-C3D4-C030-26B17D913A12}"/>
          </ac:spMkLst>
        </pc:spChg>
        <pc:spChg chg="del">
          <ac:chgData name="Pedro Lustosa" userId="286894c5-7038-4fb8-8955-670f95e893ea" providerId="ADAL" clId="{4F9B11C2-0425-4B2C-B26B-76618C470176}" dt="2024-01-24T19:07:37.927" v="1283" actId="478"/>
          <ac:spMkLst>
            <pc:docMk/>
            <pc:sldMk cId="543306029" sldId="3968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6:30.584" v="1269" actId="478"/>
          <ac:grpSpMkLst>
            <pc:docMk/>
            <pc:sldMk cId="543306029" sldId="3968"/>
            <ac:grpSpMk id="5" creationId="{EDE6341E-1631-1427-0CB7-782B524F2E21}"/>
          </ac:grpSpMkLst>
        </pc:grpChg>
        <pc:grpChg chg="del">
          <ac:chgData name="Pedro Lustosa" userId="286894c5-7038-4fb8-8955-670f95e893ea" providerId="ADAL" clId="{4F9B11C2-0425-4B2C-B26B-76618C470176}" dt="2024-01-24T19:06:35.362" v="1270" actId="478"/>
          <ac:grpSpMkLst>
            <pc:docMk/>
            <pc:sldMk cId="543306029" sldId="3968"/>
            <ac:grpSpMk id="11" creationId="{F0134CEE-3334-E330-A52B-634D831FDC29}"/>
          </ac:grpSpMkLst>
        </pc:grpChg>
        <pc:grpChg chg="mod">
          <ac:chgData name="Pedro Lustosa" userId="286894c5-7038-4fb8-8955-670f95e893ea" providerId="ADAL" clId="{4F9B11C2-0425-4B2C-B26B-76618C470176}" dt="2024-01-24T19:06:49.444" v="1271" actId="1076"/>
          <ac:grpSpMkLst>
            <pc:docMk/>
            <pc:sldMk cId="543306029" sldId="3968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9:07:32.348" v="1281" actId="478"/>
          <ac:grpSpMkLst>
            <pc:docMk/>
            <pc:sldMk cId="543306029" sldId="3968"/>
            <ac:grpSpMk id="274" creationId="{9F0F6111-F7CA-461E-C395-95603E86183E}"/>
          </ac:grpSpMkLst>
        </pc:grpChg>
        <pc:grpChg chg="del">
          <ac:chgData name="Pedro Lustosa" userId="286894c5-7038-4fb8-8955-670f95e893ea" providerId="ADAL" clId="{4F9B11C2-0425-4B2C-B26B-76618C470176}" dt="2024-01-24T19:07:32.348" v="1281" actId="478"/>
          <ac:grpSpMkLst>
            <pc:docMk/>
            <pc:sldMk cId="543306029" sldId="3968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5T13:44:24.048" v="1943" actId="1076"/>
          <ac:picMkLst>
            <pc:docMk/>
            <pc:sldMk cId="543306029" sldId="3968"/>
            <ac:picMk id="3" creationId="{E6668C63-6F67-6752-DA61-F02DACF9D9FF}"/>
          </ac:picMkLst>
        </pc:picChg>
        <pc:picChg chg="add mod">
          <ac:chgData name="Pedro Lustosa" userId="286894c5-7038-4fb8-8955-670f95e893ea" providerId="ADAL" clId="{4F9B11C2-0425-4B2C-B26B-76618C470176}" dt="2024-01-25T13:42:44.485" v="1933" actId="1076"/>
          <ac:picMkLst>
            <pc:docMk/>
            <pc:sldMk cId="543306029" sldId="3968"/>
            <ac:picMk id="20" creationId="{523F9B2D-6AC2-2DE3-FE76-725E6D968F4F}"/>
          </ac:picMkLst>
        </pc:picChg>
        <pc:picChg chg="del">
          <ac:chgData name="Pedro Lustosa" userId="286894c5-7038-4fb8-8955-670f95e893ea" providerId="ADAL" clId="{4F9B11C2-0425-4B2C-B26B-76618C470176}" dt="2024-01-24T19:06:30.584" v="1269" actId="478"/>
          <ac:picMkLst>
            <pc:docMk/>
            <pc:sldMk cId="543306029" sldId="3968"/>
            <ac:picMk id="259" creationId="{92CA9176-1EE4-B3F5-31AE-DE694D4D15FB}"/>
          </ac:picMkLst>
        </pc:picChg>
        <pc:cxnChg chg="del mod">
          <ac:chgData name="Pedro Lustosa" userId="286894c5-7038-4fb8-8955-670f95e893ea" providerId="ADAL" clId="{4F9B11C2-0425-4B2C-B26B-76618C470176}" dt="2024-01-24T19:06:30.584" v="1269" actId="478"/>
          <ac:cxnSpMkLst>
            <pc:docMk/>
            <pc:sldMk cId="543306029" sldId="3968"/>
            <ac:cxnSpMk id="2" creationId="{FF9C488F-7F02-2C9C-F0F6-1C26AF5719B1}"/>
          </ac:cxnSpMkLst>
        </pc:cxnChg>
        <pc:cxnChg chg="del mod">
          <ac:chgData name="Pedro Lustosa" userId="286894c5-7038-4fb8-8955-670f95e893ea" providerId="ADAL" clId="{4F9B11C2-0425-4B2C-B26B-76618C470176}" dt="2024-01-24T19:06:30.584" v="1269" actId="478"/>
          <ac:cxnSpMkLst>
            <pc:docMk/>
            <pc:sldMk cId="543306029" sldId="3968"/>
            <ac:cxnSpMk id="9" creationId="{6F9E245C-10E7-F18E-F7DD-74FBAEBB9CE1}"/>
          </ac:cxnSpMkLst>
        </pc:cxnChg>
        <pc:cxnChg chg="mod">
          <ac:chgData name="Pedro Lustosa" userId="286894c5-7038-4fb8-8955-670f95e893ea" providerId="ADAL" clId="{4F9B11C2-0425-4B2C-B26B-76618C470176}" dt="2024-01-24T19:06:49.444" v="1271" actId="1076"/>
          <ac:cxnSpMkLst>
            <pc:docMk/>
            <pc:sldMk cId="543306029" sldId="3968"/>
            <ac:cxnSpMk id="15" creationId="{DDD8B843-2FF8-F636-C33A-8C06AC2D43CA}"/>
          </ac:cxnSpMkLst>
        </pc:cxnChg>
        <pc:cxnChg chg="del mod">
          <ac:chgData name="Pedro Lustosa" userId="286894c5-7038-4fb8-8955-670f95e893ea" providerId="ADAL" clId="{4F9B11C2-0425-4B2C-B26B-76618C470176}" dt="2024-01-24T19:07:32.348" v="1281" actId="478"/>
          <ac:cxnSpMkLst>
            <pc:docMk/>
            <pc:sldMk cId="543306029" sldId="3968"/>
            <ac:cxnSpMk id="272" creationId="{A857C423-915B-AD2B-F40C-C45FCFC9CF4A}"/>
          </ac:cxnSpMkLst>
        </pc:cxnChg>
        <pc:cxnChg chg="del mod">
          <ac:chgData name="Pedro Lustosa" userId="286894c5-7038-4fb8-8955-670f95e893ea" providerId="ADAL" clId="{4F9B11C2-0425-4B2C-B26B-76618C470176}" dt="2024-01-24T19:07:32.348" v="1281" actId="478"/>
          <ac:cxnSpMkLst>
            <pc:docMk/>
            <pc:sldMk cId="543306029" sldId="3968"/>
            <ac:cxnSpMk id="278" creationId="{E15C7BAC-8C2D-28E0-1BC7-2A79D2243E44}"/>
          </ac:cxnSpMkLst>
        </pc:cxnChg>
      </pc:sldChg>
      <pc:sldChg chg="addSp delSp modSp add mod">
        <pc:chgData name="Pedro Lustosa" userId="286894c5-7038-4fb8-8955-670f95e893ea" providerId="ADAL" clId="{4F9B11C2-0425-4B2C-B26B-76618C470176}" dt="2024-01-25T13:44:44.077" v="1947" actId="1076"/>
        <pc:sldMkLst>
          <pc:docMk/>
          <pc:sldMk cId="1981175680" sldId="3969"/>
        </pc:sldMkLst>
        <pc:spChg chg="del">
          <ac:chgData name="Pedro Lustosa" userId="286894c5-7038-4fb8-8955-670f95e893ea" providerId="ADAL" clId="{4F9B11C2-0425-4B2C-B26B-76618C470176}" dt="2024-01-24T19:07:11.464" v="1278" actId="478"/>
          <ac:spMkLst>
            <pc:docMk/>
            <pc:sldMk cId="1981175680" sldId="3969"/>
            <ac:spMk id="16" creationId="{CAB91F38-6664-4912-EC77-7D256BA9D204}"/>
          </ac:spMkLst>
        </pc:spChg>
        <pc:spChg chg="del">
          <ac:chgData name="Pedro Lustosa" userId="286894c5-7038-4fb8-8955-670f95e893ea" providerId="ADAL" clId="{4F9B11C2-0425-4B2C-B26B-76618C470176}" dt="2024-01-24T19:07:09.097" v="1277" actId="478"/>
          <ac:spMkLst>
            <pc:docMk/>
            <pc:sldMk cId="1981175680" sldId="3969"/>
            <ac:spMk id="24" creationId="{834190F8-19DC-06C8-E7BD-F341D53ED64C}"/>
          </ac:spMkLst>
        </pc:spChg>
        <pc:spChg chg="mod">
          <ac:chgData name="Pedro Lustosa" userId="286894c5-7038-4fb8-8955-670f95e893ea" providerId="ADAL" clId="{4F9B11C2-0425-4B2C-B26B-76618C470176}" dt="2024-01-24T19:07:21.774" v="1279" actId="1076"/>
          <ac:spMkLst>
            <pc:docMk/>
            <pc:sldMk cId="1981175680" sldId="3969"/>
            <ac:spMk id="273" creationId="{1676E8AC-F828-FB32-6497-BBCE2B638AFB}"/>
          </ac:spMkLst>
        </pc:spChg>
        <pc:spChg chg="mod">
          <ac:chgData name="Pedro Lustosa" userId="286894c5-7038-4fb8-8955-670f95e893ea" providerId="ADAL" clId="{4F9B11C2-0425-4B2C-B26B-76618C470176}" dt="2024-01-24T19:07:21.774" v="1279" actId="1076"/>
          <ac:spMkLst>
            <pc:docMk/>
            <pc:sldMk cId="1981175680" sldId="3969"/>
            <ac:spMk id="277" creationId="{306FBFC8-6F1F-4C30-59DF-A3848C4B7BCC}"/>
          </ac:spMkLst>
        </pc:spChg>
        <pc:spChg chg="del">
          <ac:chgData name="Pedro Lustosa" userId="286894c5-7038-4fb8-8955-670f95e893ea" providerId="ADAL" clId="{4F9B11C2-0425-4B2C-B26B-76618C470176}" dt="2024-01-24T19:07:27.268" v="1280" actId="478"/>
          <ac:spMkLst>
            <pc:docMk/>
            <pc:sldMk cId="1981175680" sldId="3969"/>
            <ac:spMk id="279" creationId="{D58D4918-82E3-C3D4-C030-26B17D913A12}"/>
          </ac:spMkLst>
        </pc:spChg>
        <pc:spChg chg="del">
          <ac:chgData name="Pedro Lustosa" userId="286894c5-7038-4fb8-8955-670f95e893ea" providerId="ADAL" clId="{4F9B11C2-0425-4B2C-B26B-76618C470176}" dt="2024-01-24T19:07:27.268" v="1280" actId="478"/>
          <ac:spMkLst>
            <pc:docMk/>
            <pc:sldMk cId="1981175680" sldId="3969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7:09.097" v="1277" actId="478"/>
          <ac:grpSpMkLst>
            <pc:docMk/>
            <pc:sldMk cId="1981175680" sldId="3969"/>
            <ac:grpSpMk id="18" creationId="{4FC20551-99FB-FB56-9E4A-C0AE12F803CF}"/>
          </ac:grpSpMkLst>
        </pc:grpChg>
        <pc:grpChg chg="mod">
          <ac:chgData name="Pedro Lustosa" userId="286894c5-7038-4fb8-8955-670f95e893ea" providerId="ADAL" clId="{4F9B11C2-0425-4B2C-B26B-76618C470176}" dt="2024-01-24T19:07:21.774" v="1279" actId="1076"/>
          <ac:grpSpMkLst>
            <pc:docMk/>
            <pc:sldMk cId="1981175680" sldId="3969"/>
            <ac:grpSpMk id="274" creationId="{9F0F6111-F7CA-461E-C395-95603E86183E}"/>
          </ac:grpSpMkLst>
        </pc:grpChg>
        <pc:grpChg chg="del">
          <ac:chgData name="Pedro Lustosa" userId="286894c5-7038-4fb8-8955-670f95e893ea" providerId="ADAL" clId="{4F9B11C2-0425-4B2C-B26B-76618C470176}" dt="2024-01-24T19:07:27.268" v="1280" actId="478"/>
          <ac:grpSpMkLst>
            <pc:docMk/>
            <pc:sldMk cId="1981175680" sldId="3969"/>
            <ac:grpSpMk id="280" creationId="{3374B0E2-EF82-4A96-175A-D79146FBBE8E}"/>
          </ac:grpSpMkLst>
        </pc:grpChg>
        <pc:picChg chg="add del mod modCrop">
          <ac:chgData name="Pedro Lustosa" userId="286894c5-7038-4fb8-8955-670f95e893ea" providerId="ADAL" clId="{4F9B11C2-0425-4B2C-B26B-76618C470176}" dt="2024-01-25T13:40:55.075" v="1919" actId="478"/>
          <ac:picMkLst>
            <pc:docMk/>
            <pc:sldMk cId="1981175680" sldId="3969"/>
            <ac:picMk id="3" creationId="{FD3A668A-1C55-C2CA-5A5E-5347DD8626C9}"/>
          </ac:picMkLst>
        </pc:picChg>
        <pc:picChg chg="add mod">
          <ac:chgData name="Pedro Lustosa" userId="286894c5-7038-4fb8-8955-670f95e893ea" providerId="ADAL" clId="{4F9B11C2-0425-4B2C-B26B-76618C470176}" dt="2024-01-25T13:44:44.077" v="1947" actId="1076"/>
          <ac:picMkLst>
            <pc:docMk/>
            <pc:sldMk cId="1981175680" sldId="3969"/>
            <ac:picMk id="4" creationId="{4C340220-DC86-786A-623F-5B0234A97FF4}"/>
          </ac:picMkLst>
        </pc:picChg>
        <pc:picChg chg="add mod">
          <ac:chgData name="Pedro Lustosa" userId="286894c5-7038-4fb8-8955-670f95e893ea" providerId="ADAL" clId="{4F9B11C2-0425-4B2C-B26B-76618C470176}" dt="2024-01-25T13:44:39.450" v="1946" actId="1076"/>
          <ac:picMkLst>
            <pc:docMk/>
            <pc:sldMk cId="1981175680" sldId="3969"/>
            <ac:picMk id="5" creationId="{3C211C86-7E33-0880-34E5-A7F829FFAA32}"/>
          </ac:picMkLst>
        </pc:picChg>
        <pc:picChg chg="add mod">
          <ac:chgData name="Pedro Lustosa" userId="286894c5-7038-4fb8-8955-670f95e893ea" providerId="ADAL" clId="{4F9B11C2-0425-4B2C-B26B-76618C470176}" dt="2024-01-25T13:44:32.092" v="1944" actId="1076"/>
          <ac:picMkLst>
            <pc:docMk/>
            <pc:sldMk cId="1981175680" sldId="3969"/>
            <ac:picMk id="7" creationId="{B6CC0559-43EC-FDB1-3B06-0DD2D385219A}"/>
          </ac:picMkLst>
        </pc:picChg>
        <pc:cxnChg chg="del mod">
          <ac:chgData name="Pedro Lustosa" userId="286894c5-7038-4fb8-8955-670f95e893ea" providerId="ADAL" clId="{4F9B11C2-0425-4B2C-B26B-76618C470176}" dt="2024-01-24T19:07:09.097" v="1277" actId="478"/>
          <ac:cxnSpMkLst>
            <pc:docMk/>
            <pc:sldMk cId="1981175680" sldId="3969"/>
            <ac:cxnSpMk id="15" creationId="{DDD8B843-2FF8-F636-C33A-8C06AC2D43CA}"/>
          </ac:cxnSpMkLst>
        </pc:cxnChg>
        <pc:cxnChg chg="mod">
          <ac:chgData name="Pedro Lustosa" userId="286894c5-7038-4fb8-8955-670f95e893ea" providerId="ADAL" clId="{4F9B11C2-0425-4B2C-B26B-76618C470176}" dt="2024-01-24T19:07:21.774" v="1279" actId="1076"/>
          <ac:cxnSpMkLst>
            <pc:docMk/>
            <pc:sldMk cId="1981175680" sldId="3969"/>
            <ac:cxnSpMk id="272" creationId="{A857C423-915B-AD2B-F40C-C45FCFC9CF4A}"/>
          </ac:cxnSpMkLst>
        </pc:cxnChg>
        <pc:cxnChg chg="del mod">
          <ac:chgData name="Pedro Lustosa" userId="286894c5-7038-4fb8-8955-670f95e893ea" providerId="ADAL" clId="{4F9B11C2-0425-4B2C-B26B-76618C470176}" dt="2024-01-24T19:07:27.268" v="1280" actId="478"/>
          <ac:cxnSpMkLst>
            <pc:docMk/>
            <pc:sldMk cId="1981175680" sldId="3969"/>
            <ac:cxnSpMk id="278" creationId="{E15C7BAC-8C2D-28E0-1BC7-2A79D2243E44}"/>
          </ac:cxnSpMkLst>
        </pc:cxnChg>
      </pc:sldChg>
      <pc:sldChg chg="add del">
        <pc:chgData name="Pedro Lustosa" userId="286894c5-7038-4fb8-8955-670f95e893ea" providerId="ADAL" clId="{4F9B11C2-0425-4B2C-B26B-76618C470176}" dt="2024-01-24T19:06:56.776" v="1272" actId="47"/>
        <pc:sldMkLst>
          <pc:docMk/>
          <pc:sldMk cId="3173913375" sldId="3969"/>
        </pc:sldMkLst>
      </pc:sldChg>
      <pc:sldChg chg="add del">
        <pc:chgData name="Pedro Lustosa" userId="286894c5-7038-4fb8-8955-670f95e893ea" providerId="ADAL" clId="{4F9B11C2-0425-4B2C-B26B-76618C470176}" dt="2024-01-24T19:06:59.159" v="1273" actId="47"/>
        <pc:sldMkLst>
          <pc:docMk/>
          <pc:sldMk cId="3727977818" sldId="3970"/>
        </pc:sldMkLst>
      </pc:sldChg>
      <pc:sldChg chg="addSp delSp modSp add mod ord">
        <pc:chgData name="Pedro Lustosa" userId="286894c5-7038-4fb8-8955-670f95e893ea" providerId="ADAL" clId="{4F9B11C2-0425-4B2C-B26B-76618C470176}" dt="2024-01-25T13:45:00.311" v="1950" actId="1076"/>
        <pc:sldMkLst>
          <pc:docMk/>
          <pc:sldMk cId="4170208524" sldId="3970"/>
        </pc:sldMkLst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3" creationId="{6F861742-BD82-61B5-AFC1-1B9725391FA9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4" creationId="{B01E3EE6-CB14-CED3-6C5E-D977CCEDBC9D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8" creationId="{61CEF4D7-5D8F-A2C3-122C-FB1B8B7FD793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10" creationId="{3D7444E6-6543-C2E6-EF37-06363DA74642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14" creationId="{4B8AFF61-A2E4-9AD1-9CFB-54112897CFD1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16" creationId="{CAB91F38-6664-4912-EC77-7D256BA9D204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24" creationId="{834190F8-19DC-06C8-E7BD-F341D53ED64C}"/>
          </ac:spMkLst>
        </pc:spChg>
        <pc:spChg chg="del">
          <ac:chgData name="Pedro Lustosa" userId="286894c5-7038-4fb8-8955-670f95e893ea" providerId="ADAL" clId="{4F9B11C2-0425-4B2C-B26B-76618C470176}" dt="2024-01-24T19:08:10.728" v="1291" actId="478"/>
          <ac:spMkLst>
            <pc:docMk/>
            <pc:sldMk cId="4170208524" sldId="3970"/>
            <ac:spMk id="273" creationId="{1676E8AC-F828-FB32-6497-BBCE2B638AFB}"/>
          </ac:spMkLst>
        </pc:spChg>
        <pc:spChg chg="del mod">
          <ac:chgData name="Pedro Lustosa" userId="286894c5-7038-4fb8-8955-670f95e893ea" providerId="ADAL" clId="{4F9B11C2-0425-4B2C-B26B-76618C470176}" dt="2024-01-24T19:08:09.536" v="1290" actId="478"/>
          <ac:spMkLst>
            <pc:docMk/>
            <pc:sldMk cId="4170208524" sldId="3970"/>
            <ac:spMk id="277" creationId="{306FBFC8-6F1F-4C30-59DF-A3848C4B7BCC}"/>
          </ac:spMkLst>
        </pc:spChg>
        <pc:spChg chg="mod">
          <ac:chgData name="Pedro Lustosa" userId="286894c5-7038-4fb8-8955-670f95e893ea" providerId="ADAL" clId="{4F9B11C2-0425-4B2C-B26B-76618C470176}" dt="2024-01-24T19:08:18.351" v="1294" actId="1076"/>
          <ac:spMkLst>
            <pc:docMk/>
            <pc:sldMk cId="4170208524" sldId="3970"/>
            <ac:spMk id="279" creationId="{D58D4918-82E3-C3D4-C030-26B17D913A12}"/>
          </ac:spMkLst>
        </pc:spChg>
        <pc:spChg chg="mod">
          <ac:chgData name="Pedro Lustosa" userId="286894c5-7038-4fb8-8955-670f95e893ea" providerId="ADAL" clId="{4F9B11C2-0425-4B2C-B26B-76618C470176}" dt="2024-01-24T19:27:50.538" v="1524" actId="1038"/>
          <ac:spMkLst>
            <pc:docMk/>
            <pc:sldMk cId="4170208524" sldId="3970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8:02.783" v="1287" actId="478"/>
          <ac:grpSpMkLst>
            <pc:docMk/>
            <pc:sldMk cId="4170208524" sldId="3970"/>
            <ac:grpSpMk id="5" creationId="{EDE6341E-1631-1427-0CB7-782B524F2E21}"/>
          </ac:grpSpMkLst>
        </pc:grpChg>
        <pc:grpChg chg="del">
          <ac:chgData name="Pedro Lustosa" userId="286894c5-7038-4fb8-8955-670f95e893ea" providerId="ADAL" clId="{4F9B11C2-0425-4B2C-B26B-76618C470176}" dt="2024-01-24T19:08:02.783" v="1287" actId="478"/>
          <ac:grpSpMkLst>
            <pc:docMk/>
            <pc:sldMk cId="4170208524" sldId="3970"/>
            <ac:grpSpMk id="11" creationId="{F0134CEE-3334-E330-A52B-634D831FDC29}"/>
          </ac:grpSpMkLst>
        </pc:grpChg>
        <pc:grpChg chg="del">
          <ac:chgData name="Pedro Lustosa" userId="286894c5-7038-4fb8-8955-670f95e893ea" providerId="ADAL" clId="{4F9B11C2-0425-4B2C-B26B-76618C470176}" dt="2024-01-24T19:08:02.783" v="1287" actId="478"/>
          <ac:grpSpMkLst>
            <pc:docMk/>
            <pc:sldMk cId="4170208524" sldId="3970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9:08:05.603" v="1288" actId="478"/>
          <ac:grpSpMkLst>
            <pc:docMk/>
            <pc:sldMk cId="4170208524" sldId="3970"/>
            <ac:grpSpMk id="274" creationId="{9F0F6111-F7CA-461E-C395-95603E86183E}"/>
          </ac:grpSpMkLst>
        </pc:grpChg>
        <pc:grpChg chg="mod">
          <ac:chgData name="Pedro Lustosa" userId="286894c5-7038-4fb8-8955-670f95e893ea" providerId="ADAL" clId="{4F9B11C2-0425-4B2C-B26B-76618C470176}" dt="2024-01-24T19:08:18.351" v="1294" actId="1076"/>
          <ac:grpSpMkLst>
            <pc:docMk/>
            <pc:sldMk cId="4170208524" sldId="3970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5T13:44:54.342" v="1948" actId="1076"/>
          <ac:picMkLst>
            <pc:docMk/>
            <pc:sldMk cId="4170208524" sldId="3970"/>
            <ac:picMk id="3" creationId="{43953C08-BA2D-F261-72AC-98A13BD391E8}"/>
          </ac:picMkLst>
        </pc:picChg>
        <pc:picChg chg="add mod">
          <ac:chgData name="Pedro Lustosa" userId="286894c5-7038-4fb8-8955-670f95e893ea" providerId="ADAL" clId="{4F9B11C2-0425-4B2C-B26B-76618C470176}" dt="2024-01-25T13:45:00.311" v="1950" actId="1076"/>
          <ac:picMkLst>
            <pc:docMk/>
            <pc:sldMk cId="4170208524" sldId="3970"/>
            <ac:picMk id="20" creationId="{E6A538CF-2680-B292-5711-747A63C8AB8F}"/>
          </ac:picMkLst>
        </pc:picChg>
        <pc:picChg chg="del">
          <ac:chgData name="Pedro Lustosa" userId="286894c5-7038-4fb8-8955-670f95e893ea" providerId="ADAL" clId="{4F9B11C2-0425-4B2C-B26B-76618C470176}" dt="2024-01-24T19:08:02.783" v="1287" actId="478"/>
          <ac:picMkLst>
            <pc:docMk/>
            <pc:sldMk cId="4170208524" sldId="3970"/>
            <ac:picMk id="32" creationId="{B069CC13-6335-5B03-76EB-C0D6C2BDAA9E}"/>
          </ac:picMkLst>
        </pc:picChg>
        <pc:picChg chg="del">
          <ac:chgData name="Pedro Lustosa" userId="286894c5-7038-4fb8-8955-670f95e893ea" providerId="ADAL" clId="{4F9B11C2-0425-4B2C-B26B-76618C470176}" dt="2024-01-24T19:08:02.783" v="1287" actId="478"/>
          <ac:picMkLst>
            <pc:docMk/>
            <pc:sldMk cId="4170208524" sldId="3970"/>
            <ac:picMk id="259" creationId="{92CA9176-1EE4-B3F5-31AE-DE694D4D15FB}"/>
          </ac:picMkLst>
        </pc:picChg>
        <pc:cxnChg chg="del mod">
          <ac:chgData name="Pedro Lustosa" userId="286894c5-7038-4fb8-8955-670f95e893ea" providerId="ADAL" clId="{4F9B11C2-0425-4B2C-B26B-76618C470176}" dt="2024-01-24T19:08:02.783" v="1287" actId="478"/>
          <ac:cxnSpMkLst>
            <pc:docMk/>
            <pc:sldMk cId="4170208524" sldId="3970"/>
            <ac:cxnSpMk id="2" creationId="{FF9C488F-7F02-2C9C-F0F6-1C26AF5719B1}"/>
          </ac:cxnSpMkLst>
        </pc:cxnChg>
        <pc:cxnChg chg="del mod">
          <ac:chgData name="Pedro Lustosa" userId="286894c5-7038-4fb8-8955-670f95e893ea" providerId="ADAL" clId="{4F9B11C2-0425-4B2C-B26B-76618C470176}" dt="2024-01-24T19:08:02.783" v="1287" actId="478"/>
          <ac:cxnSpMkLst>
            <pc:docMk/>
            <pc:sldMk cId="4170208524" sldId="3970"/>
            <ac:cxnSpMk id="9" creationId="{6F9E245C-10E7-F18E-F7DD-74FBAEBB9CE1}"/>
          </ac:cxnSpMkLst>
        </pc:cxnChg>
        <pc:cxnChg chg="del mod">
          <ac:chgData name="Pedro Lustosa" userId="286894c5-7038-4fb8-8955-670f95e893ea" providerId="ADAL" clId="{4F9B11C2-0425-4B2C-B26B-76618C470176}" dt="2024-01-24T19:08:02.783" v="1287" actId="478"/>
          <ac:cxnSpMkLst>
            <pc:docMk/>
            <pc:sldMk cId="4170208524" sldId="3970"/>
            <ac:cxnSpMk id="15" creationId="{DDD8B843-2FF8-F636-C33A-8C06AC2D43CA}"/>
          </ac:cxnSpMkLst>
        </pc:cxnChg>
        <pc:cxnChg chg="del mod">
          <ac:chgData name="Pedro Lustosa" userId="286894c5-7038-4fb8-8955-670f95e893ea" providerId="ADAL" clId="{4F9B11C2-0425-4B2C-B26B-76618C470176}" dt="2024-01-24T19:08:02.783" v="1287" actId="478"/>
          <ac:cxnSpMkLst>
            <pc:docMk/>
            <pc:sldMk cId="4170208524" sldId="3970"/>
            <ac:cxnSpMk id="272" creationId="{A857C423-915B-AD2B-F40C-C45FCFC9CF4A}"/>
          </ac:cxnSpMkLst>
        </pc:cxnChg>
        <pc:cxnChg chg="mod">
          <ac:chgData name="Pedro Lustosa" userId="286894c5-7038-4fb8-8955-670f95e893ea" providerId="ADAL" clId="{4F9B11C2-0425-4B2C-B26B-76618C470176}" dt="2024-01-24T19:08:18.351" v="1294" actId="1076"/>
          <ac:cxnSpMkLst>
            <pc:docMk/>
            <pc:sldMk cId="4170208524" sldId="3970"/>
            <ac:cxnSpMk id="278" creationId="{E15C7BAC-8C2D-28E0-1BC7-2A79D2243E44}"/>
          </ac:cxnSpMkLst>
        </pc:cxnChg>
      </pc:sldChg>
      <pc:sldChg chg="add">
        <pc:chgData name="Pedro Lustosa" userId="286894c5-7038-4fb8-8955-670f95e893ea" providerId="ADAL" clId="{4F9B11C2-0425-4B2C-B26B-76618C470176}" dt="2024-01-24T19:10:46.253" v="1295"/>
        <pc:sldMkLst>
          <pc:docMk/>
          <pc:sldMk cId="1926324774" sldId="3971"/>
        </pc:sldMkLst>
      </pc:sldChg>
      <pc:sldChg chg="addSp delSp modSp add mod">
        <pc:chgData name="Pedro Lustosa" userId="286894c5-7038-4fb8-8955-670f95e893ea" providerId="ADAL" clId="{4F9B11C2-0425-4B2C-B26B-76618C470176}" dt="2024-01-24T19:11:59.899" v="1327" actId="20577"/>
        <pc:sldMkLst>
          <pc:docMk/>
          <pc:sldMk cId="1270989190" sldId="3972"/>
        </pc:sldMkLst>
        <pc:spChg chg="mod">
          <ac:chgData name="Pedro Lustosa" userId="286894c5-7038-4fb8-8955-670f95e893ea" providerId="ADAL" clId="{4F9B11C2-0425-4B2C-B26B-76618C470176}" dt="2024-01-24T19:11:59.899" v="1327" actId="20577"/>
          <ac:spMkLst>
            <pc:docMk/>
            <pc:sldMk cId="1270989190" sldId="3972"/>
            <ac:spMk id="52" creationId="{5577192B-F2BF-ED13-37E1-68B2906F7E76}"/>
          </ac:spMkLst>
        </pc:spChg>
        <pc:grpChg chg="mod">
          <ac:chgData name="Pedro Lustosa" userId="286894c5-7038-4fb8-8955-670f95e893ea" providerId="ADAL" clId="{4F9B11C2-0425-4B2C-B26B-76618C470176}" dt="2024-01-24T19:11:40.950" v="1311" actId="1076"/>
          <ac:grpSpMkLst>
            <pc:docMk/>
            <pc:sldMk cId="1270989190" sldId="3972"/>
            <ac:grpSpMk id="21" creationId="{30E3FCEE-926F-7F1D-1790-2B0F39E0FE54}"/>
          </ac:grpSpMkLst>
        </pc:grpChg>
        <pc:picChg chg="add mod">
          <ac:chgData name="Pedro Lustosa" userId="286894c5-7038-4fb8-8955-670f95e893ea" providerId="ADAL" clId="{4F9B11C2-0425-4B2C-B26B-76618C470176}" dt="2024-01-24T19:11:43.363" v="1312" actId="1076"/>
          <ac:picMkLst>
            <pc:docMk/>
            <pc:sldMk cId="1270989190" sldId="3972"/>
            <ac:picMk id="3" creationId="{D855A068-EC03-C5F2-AE41-7A50562A26E0}"/>
          </ac:picMkLst>
        </pc:picChg>
        <pc:picChg chg="del">
          <ac:chgData name="Pedro Lustosa" userId="286894c5-7038-4fb8-8955-670f95e893ea" providerId="ADAL" clId="{4F9B11C2-0425-4B2C-B26B-76618C470176}" dt="2024-01-24T19:11:07.170" v="1300" actId="478"/>
          <ac:picMkLst>
            <pc:docMk/>
            <pc:sldMk cId="1270989190" sldId="3972"/>
            <ac:picMk id="17" creationId="{16372F3A-80D6-F284-833E-A9D154BAC863}"/>
          </ac:picMkLst>
        </pc:picChg>
        <pc:picChg chg="del">
          <ac:chgData name="Pedro Lustosa" userId="286894c5-7038-4fb8-8955-670f95e893ea" providerId="ADAL" clId="{4F9B11C2-0425-4B2C-B26B-76618C470176}" dt="2024-01-24T19:11:08.403" v="1301" actId="478"/>
          <ac:picMkLst>
            <pc:docMk/>
            <pc:sldMk cId="1270989190" sldId="3972"/>
            <ac:picMk id="20" creationId="{A5BAD8E9-BD60-7FF2-1874-68AC2C886B01}"/>
          </ac:picMkLst>
        </pc:picChg>
      </pc:sldChg>
      <pc:sldChg chg="addSp delSp modSp add mod ord">
        <pc:chgData name="Pedro Lustosa" userId="286894c5-7038-4fb8-8955-670f95e893ea" providerId="ADAL" clId="{4F9B11C2-0425-4B2C-B26B-76618C470176}" dt="2024-01-25T13:04:10.203" v="1904" actId="1076"/>
        <pc:sldMkLst>
          <pc:docMk/>
          <pc:sldMk cId="1123688902" sldId="3973"/>
        </pc:sldMkLst>
        <pc:spChg chg="add mod">
          <ac:chgData name="Pedro Lustosa" userId="286894c5-7038-4fb8-8955-670f95e893ea" providerId="ADAL" clId="{4F9B11C2-0425-4B2C-B26B-76618C470176}" dt="2024-01-24T19:53:49.708" v="1589" actId="1076"/>
          <ac:spMkLst>
            <pc:docMk/>
            <pc:sldMk cId="1123688902" sldId="3973"/>
            <ac:spMk id="4" creationId="{C30AA514-62B6-50A5-86BF-23ADE07A8108}"/>
          </ac:spMkLst>
        </pc:spChg>
        <pc:spChg chg="mod">
          <ac:chgData name="Pedro Lustosa" userId="286894c5-7038-4fb8-8955-670f95e893ea" providerId="ADAL" clId="{4F9B11C2-0425-4B2C-B26B-76618C470176}" dt="2024-01-24T19:43:43.190" v="1553" actId="20577"/>
          <ac:spMkLst>
            <pc:docMk/>
            <pc:sldMk cId="1123688902" sldId="3973"/>
            <ac:spMk id="52" creationId="{5577192B-F2BF-ED13-37E1-68B2906F7E76}"/>
          </ac:spMkLst>
        </pc:spChg>
        <pc:spChg chg="del">
          <ac:chgData name="Pedro Lustosa" userId="286894c5-7038-4fb8-8955-670f95e893ea" providerId="ADAL" clId="{4F9B11C2-0425-4B2C-B26B-76618C470176}" dt="2024-01-24T19:43:32.046" v="1541" actId="478"/>
          <ac:spMkLst>
            <pc:docMk/>
            <pc:sldMk cId="1123688902" sldId="3973"/>
            <ac:spMk id="279" creationId="{D58D4918-82E3-C3D4-C030-26B17D913A12}"/>
          </ac:spMkLst>
        </pc:spChg>
        <pc:spChg chg="del mod">
          <ac:chgData name="Pedro Lustosa" userId="286894c5-7038-4fb8-8955-670f95e893ea" providerId="ADAL" clId="{4F9B11C2-0425-4B2C-B26B-76618C470176}" dt="2024-01-24T19:43:32.046" v="1541" actId="478"/>
          <ac:spMkLst>
            <pc:docMk/>
            <pc:sldMk cId="1123688902" sldId="3973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43:32.046" v="1541" actId="478"/>
          <ac:grpSpMkLst>
            <pc:docMk/>
            <pc:sldMk cId="1123688902" sldId="3973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4T19:53:40.332" v="1588" actId="1076"/>
          <ac:picMkLst>
            <pc:docMk/>
            <pc:sldMk cId="1123688902" sldId="3973"/>
            <ac:picMk id="3" creationId="{D46C5C5E-0590-A39D-0033-E2D3DA0605B9}"/>
          </ac:picMkLst>
        </pc:picChg>
        <pc:picChg chg="add mod">
          <ac:chgData name="Pedro Lustosa" userId="286894c5-7038-4fb8-8955-670f95e893ea" providerId="ADAL" clId="{4F9B11C2-0425-4B2C-B26B-76618C470176}" dt="2024-01-25T13:04:10.203" v="1904" actId="1076"/>
          <ac:picMkLst>
            <pc:docMk/>
            <pc:sldMk cId="1123688902" sldId="3973"/>
            <ac:picMk id="5" creationId="{6753F095-D738-A5A7-E183-2B1A41650B59}"/>
          </ac:picMkLst>
        </pc:picChg>
        <pc:picChg chg="add mod">
          <ac:chgData name="Pedro Lustosa" userId="286894c5-7038-4fb8-8955-670f95e893ea" providerId="ADAL" clId="{4F9B11C2-0425-4B2C-B26B-76618C470176}" dt="2024-01-24T19:54:10.252" v="1593" actId="1076"/>
          <ac:picMkLst>
            <pc:docMk/>
            <pc:sldMk cId="1123688902" sldId="3973"/>
            <ac:picMk id="6" creationId="{F2D9CFF5-92B0-AD58-8258-192813A09CB9}"/>
          </ac:picMkLst>
        </pc:picChg>
        <pc:picChg chg="del">
          <ac:chgData name="Pedro Lustosa" userId="286894c5-7038-4fb8-8955-670f95e893ea" providerId="ADAL" clId="{4F9B11C2-0425-4B2C-B26B-76618C470176}" dt="2024-01-24T19:43:32.046" v="1541" actId="478"/>
          <ac:picMkLst>
            <pc:docMk/>
            <pc:sldMk cId="1123688902" sldId="3973"/>
            <ac:picMk id="20" creationId="{E6A538CF-2680-B292-5711-747A63C8AB8F}"/>
          </ac:picMkLst>
        </pc:picChg>
        <pc:cxnChg chg="del mod">
          <ac:chgData name="Pedro Lustosa" userId="286894c5-7038-4fb8-8955-670f95e893ea" providerId="ADAL" clId="{4F9B11C2-0425-4B2C-B26B-76618C470176}" dt="2024-01-24T19:43:32.046" v="1541" actId="478"/>
          <ac:cxnSpMkLst>
            <pc:docMk/>
            <pc:sldMk cId="1123688902" sldId="3973"/>
            <ac:cxnSpMk id="278" creationId="{E15C7BAC-8C2D-28E0-1BC7-2A79D2243E44}"/>
          </ac:cxnSpMkLst>
        </pc:cxnChg>
      </pc:sldChg>
      <pc:sldChg chg="add del">
        <pc:chgData name="Pedro Lustosa" userId="286894c5-7038-4fb8-8955-670f95e893ea" providerId="ADAL" clId="{4F9B11C2-0425-4B2C-B26B-76618C470176}" dt="2024-01-24T19:11:16.294" v="1304"/>
        <pc:sldMkLst>
          <pc:docMk/>
          <pc:sldMk cId="1722846097" sldId="3973"/>
        </pc:sldMkLst>
      </pc:sldChg>
      <pc:sldChg chg="addSp delSp modSp add mod">
        <pc:chgData name="Pedro Lustosa" userId="286894c5-7038-4fb8-8955-670f95e893ea" providerId="ADAL" clId="{4F9B11C2-0425-4B2C-B26B-76618C470176}" dt="2024-01-25T13:28:48.049" v="1916" actId="20577"/>
        <pc:sldMkLst>
          <pc:docMk/>
          <pc:sldMk cId="3804028972" sldId="3974"/>
        </pc:sldMkLst>
        <pc:spChg chg="del">
          <ac:chgData name="Pedro Lustosa" userId="286894c5-7038-4fb8-8955-670f95e893ea" providerId="ADAL" clId="{4F9B11C2-0425-4B2C-B26B-76618C470176}" dt="2024-01-24T19:56:27.557" v="1596" actId="478"/>
          <ac:spMkLst>
            <pc:docMk/>
            <pc:sldMk cId="3804028972" sldId="3974"/>
            <ac:spMk id="4" creationId="{C30AA514-62B6-50A5-86BF-23ADE07A8108}"/>
          </ac:spMkLst>
        </pc:spChg>
        <pc:spChg chg="add del mod">
          <ac:chgData name="Pedro Lustosa" userId="286894c5-7038-4fb8-8955-670f95e893ea" providerId="ADAL" clId="{4F9B11C2-0425-4B2C-B26B-76618C470176}" dt="2024-01-25T13:28:48.049" v="1916" actId="20577"/>
          <ac:spMkLst>
            <pc:docMk/>
            <pc:sldMk cId="3804028972" sldId="3974"/>
            <ac:spMk id="7" creationId="{9CE236F7-DE3C-CF8F-3F10-532F7B362DE8}"/>
          </ac:spMkLst>
        </pc:spChg>
        <pc:spChg chg="mod">
          <ac:chgData name="Pedro Lustosa" userId="286894c5-7038-4fb8-8955-670f95e893ea" providerId="ADAL" clId="{4F9B11C2-0425-4B2C-B26B-76618C470176}" dt="2024-01-24T20:03:37.409" v="1682" actId="313"/>
          <ac:spMkLst>
            <pc:docMk/>
            <pc:sldMk cId="3804028972" sldId="3974"/>
            <ac:spMk id="52" creationId="{5577192B-F2BF-ED13-37E1-68B2906F7E76}"/>
          </ac:spMkLst>
        </pc:spChg>
        <pc:picChg chg="add del mod">
          <ac:chgData name="Pedro Lustosa" userId="286894c5-7038-4fb8-8955-670f95e893ea" providerId="ADAL" clId="{4F9B11C2-0425-4B2C-B26B-76618C470176}" dt="2024-01-24T20:04:50.822" v="1687" actId="478"/>
          <ac:picMkLst>
            <pc:docMk/>
            <pc:sldMk cId="3804028972" sldId="3974"/>
            <ac:picMk id="2" creationId="{71F299CF-8CC6-1197-A1C8-A3C015E195F9}"/>
          </ac:picMkLst>
        </pc:picChg>
        <pc:picChg chg="del">
          <ac:chgData name="Pedro Lustosa" userId="286894c5-7038-4fb8-8955-670f95e893ea" providerId="ADAL" clId="{4F9B11C2-0425-4B2C-B26B-76618C470176}" dt="2024-01-24T19:56:25.495" v="1595" actId="478"/>
          <ac:picMkLst>
            <pc:docMk/>
            <pc:sldMk cId="3804028972" sldId="3974"/>
            <ac:picMk id="3" creationId="{D46C5C5E-0590-A39D-0033-E2D3DA0605B9}"/>
          </ac:picMkLst>
        </pc:picChg>
        <pc:picChg chg="add del mod">
          <ac:chgData name="Pedro Lustosa" userId="286894c5-7038-4fb8-8955-670f95e893ea" providerId="ADAL" clId="{4F9B11C2-0425-4B2C-B26B-76618C470176}" dt="2024-01-24T20:04:48.132" v="1686" actId="478"/>
          <ac:picMkLst>
            <pc:docMk/>
            <pc:sldMk cId="3804028972" sldId="3974"/>
            <ac:picMk id="5" creationId="{E777EE87-93F4-CFAC-7E76-BD1DB6EFC732}"/>
          </ac:picMkLst>
        </pc:picChg>
        <pc:picChg chg="del">
          <ac:chgData name="Pedro Lustosa" userId="286894c5-7038-4fb8-8955-670f95e893ea" providerId="ADAL" clId="{4F9B11C2-0425-4B2C-B26B-76618C470176}" dt="2024-01-24T19:56:28.411" v="1597" actId="478"/>
          <ac:picMkLst>
            <pc:docMk/>
            <pc:sldMk cId="3804028972" sldId="3974"/>
            <ac:picMk id="6" creationId="{F2D9CFF5-92B0-AD58-8258-192813A09CB9}"/>
          </ac:picMkLst>
        </pc:picChg>
        <pc:picChg chg="add mod">
          <ac:chgData name="Pedro Lustosa" userId="286894c5-7038-4fb8-8955-670f95e893ea" providerId="ADAL" clId="{4F9B11C2-0425-4B2C-B26B-76618C470176}" dt="2024-01-24T20:05:58.618" v="1692" actId="1076"/>
          <ac:picMkLst>
            <pc:docMk/>
            <pc:sldMk cId="3804028972" sldId="3974"/>
            <ac:picMk id="9" creationId="{2A893755-BB5B-6B56-9769-24D296B13141}"/>
          </ac:picMkLst>
        </pc:picChg>
        <pc:picChg chg="add mod">
          <ac:chgData name="Pedro Lustosa" userId="286894c5-7038-4fb8-8955-670f95e893ea" providerId="ADAL" clId="{4F9B11C2-0425-4B2C-B26B-76618C470176}" dt="2024-01-24T20:10:42.672" v="1787" actId="27349"/>
          <ac:picMkLst>
            <pc:docMk/>
            <pc:sldMk cId="3804028972" sldId="3974"/>
            <ac:picMk id="11" creationId="{071BE710-18D3-3E58-BAB3-A3A10E29A264}"/>
          </ac:picMkLst>
        </pc:picChg>
      </pc:sldChg>
      <pc:sldChg chg="addSp delSp modSp add mod">
        <pc:chgData name="Pedro Lustosa" userId="286894c5-7038-4fb8-8955-670f95e893ea" providerId="ADAL" clId="{4F9B11C2-0425-4B2C-B26B-76618C470176}" dt="2024-01-25T13:29:03.113" v="1918" actId="20577"/>
        <pc:sldMkLst>
          <pc:docMk/>
          <pc:sldMk cId="1053004377" sldId="3975"/>
        </pc:sldMkLst>
        <pc:spChg chg="add mod">
          <ac:chgData name="Pedro Lustosa" userId="286894c5-7038-4fb8-8955-670f95e893ea" providerId="ADAL" clId="{4F9B11C2-0425-4B2C-B26B-76618C470176}" dt="2024-01-25T13:29:03.113" v="1918" actId="20577"/>
          <ac:spMkLst>
            <pc:docMk/>
            <pc:sldMk cId="1053004377" sldId="3975"/>
            <ac:spMk id="4" creationId="{041DF027-ABDC-7BD3-0B5C-C3CACB40111C}"/>
          </ac:spMkLst>
        </pc:spChg>
        <pc:spChg chg="add del mod">
          <ac:chgData name="Pedro Lustosa" userId="286894c5-7038-4fb8-8955-670f95e893ea" providerId="ADAL" clId="{4F9B11C2-0425-4B2C-B26B-76618C470176}" dt="2024-01-24T20:11:26.783" v="1791" actId="478"/>
          <ac:spMkLst>
            <pc:docMk/>
            <pc:sldMk cId="1053004377" sldId="3975"/>
            <ac:spMk id="5" creationId="{FD8FBF9F-DAD0-D0EF-23C6-E575840ED83A}"/>
          </ac:spMkLst>
        </pc:spChg>
        <pc:spChg chg="add mod ord">
          <ac:chgData name="Pedro Lustosa" userId="286894c5-7038-4fb8-8955-670f95e893ea" providerId="ADAL" clId="{4F9B11C2-0425-4B2C-B26B-76618C470176}" dt="2024-01-24T20:12:40.702" v="1808" actId="167"/>
          <ac:spMkLst>
            <pc:docMk/>
            <pc:sldMk cId="1053004377" sldId="3975"/>
            <ac:spMk id="8" creationId="{D803388D-55AD-14D5-FA04-2485DA6EFE1B}"/>
          </ac:spMkLst>
        </pc:spChg>
        <pc:spChg chg="mod">
          <ac:chgData name="Pedro Lustosa" userId="286894c5-7038-4fb8-8955-670f95e893ea" providerId="ADAL" clId="{4F9B11C2-0425-4B2C-B26B-76618C470176}" dt="2024-01-24T19:57:02.472" v="1621" actId="20577"/>
          <ac:spMkLst>
            <pc:docMk/>
            <pc:sldMk cId="1053004377" sldId="3975"/>
            <ac:spMk id="52" creationId="{5577192B-F2BF-ED13-37E1-68B2906F7E76}"/>
          </ac:spMkLst>
        </pc:spChg>
        <pc:picChg chg="add mod">
          <ac:chgData name="Pedro Lustosa" userId="286894c5-7038-4fb8-8955-670f95e893ea" providerId="ADAL" clId="{4F9B11C2-0425-4B2C-B26B-76618C470176}" dt="2024-01-24T20:12:31.791" v="1806" actId="1076"/>
          <ac:picMkLst>
            <pc:docMk/>
            <pc:sldMk cId="1053004377" sldId="3975"/>
            <ac:picMk id="3" creationId="{058E2D6B-6528-8D23-2B73-AE91E2BB3495}"/>
          </ac:picMkLst>
        </pc:picChg>
        <pc:picChg chg="add mod">
          <ac:chgData name="Pedro Lustosa" userId="286894c5-7038-4fb8-8955-670f95e893ea" providerId="ADAL" clId="{4F9B11C2-0425-4B2C-B26B-76618C470176}" dt="2024-01-24T20:12:50.885" v="1809" actId="1076"/>
          <ac:picMkLst>
            <pc:docMk/>
            <pc:sldMk cId="1053004377" sldId="3975"/>
            <ac:picMk id="6" creationId="{335C24AA-7CE9-A7D2-903D-3C347E8D5D76}"/>
          </ac:picMkLst>
        </pc:picChg>
        <pc:picChg chg="add del mod">
          <ac:chgData name="Pedro Lustosa" userId="286894c5-7038-4fb8-8955-670f95e893ea" providerId="ADAL" clId="{4F9B11C2-0425-4B2C-B26B-76618C470176}" dt="2024-01-24T20:12:03.132" v="1797"/>
          <ac:picMkLst>
            <pc:docMk/>
            <pc:sldMk cId="1053004377" sldId="3975"/>
            <ac:picMk id="7" creationId="{CBAED2FC-EF14-AD9B-4979-D4498ABD3A34}"/>
          </ac:picMkLst>
        </pc:picChg>
      </pc:sldChg>
      <pc:sldChg chg="addSp modSp add mod">
        <pc:chgData name="Pedro Lustosa" userId="286894c5-7038-4fb8-8955-670f95e893ea" providerId="ADAL" clId="{4F9B11C2-0425-4B2C-B26B-76618C470176}" dt="2024-01-24T19:59:27.898" v="1675" actId="1076"/>
        <pc:sldMkLst>
          <pc:docMk/>
          <pc:sldMk cId="82506379" sldId="3976"/>
        </pc:sldMkLst>
        <pc:spChg chg="mod">
          <ac:chgData name="Pedro Lustosa" userId="286894c5-7038-4fb8-8955-670f95e893ea" providerId="ADAL" clId="{4F9B11C2-0425-4B2C-B26B-76618C470176}" dt="2024-01-24T19:59:19.916" v="1673" actId="20577"/>
          <ac:spMkLst>
            <pc:docMk/>
            <pc:sldMk cId="82506379" sldId="3976"/>
            <ac:spMk id="52" creationId="{5577192B-F2BF-ED13-37E1-68B2906F7E76}"/>
          </ac:spMkLst>
        </pc:spChg>
        <pc:picChg chg="add mod">
          <ac:chgData name="Pedro Lustosa" userId="286894c5-7038-4fb8-8955-670f95e893ea" providerId="ADAL" clId="{4F9B11C2-0425-4B2C-B26B-76618C470176}" dt="2024-01-24T19:59:27.898" v="1675" actId="1076"/>
          <ac:picMkLst>
            <pc:docMk/>
            <pc:sldMk cId="82506379" sldId="3976"/>
            <ac:picMk id="3" creationId="{2C72436A-5060-3956-1103-ED582AEE41E3}"/>
          </ac:picMkLst>
        </pc:picChg>
      </pc:sldChg>
      <pc:sldChg chg="addSp delSp modSp add mod setBg">
        <pc:chgData name="Pedro Lustosa" userId="286894c5-7038-4fb8-8955-670f95e893ea" providerId="ADAL" clId="{4F9B11C2-0425-4B2C-B26B-76618C470176}" dt="2024-01-24T20:01:12.196" v="1680" actId="26606"/>
        <pc:sldMkLst>
          <pc:docMk/>
          <pc:sldMk cId="2196338003" sldId="3977"/>
        </pc:sldMkLst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9" creationId="{F3060C83-F051-4F0E-ABAD-AA0DFC48B218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11" creationId="{83C98ABE-055B-441F-B07E-44F97F083C39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13" creationId="{29FDB030-9B49-4CED-8CCD-4D99382388AC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15" creationId="{3783CA14-24A1-485C-8B30-D6A5D87987AD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17" creationId="{9A97C86A-04D6-40F7-AE84-31AB43E6A846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19" creationId="{FF9F2414-84E8-453E-B1F3-389FDE8192D9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21" creationId="{3ECA69A1-7536-43AC-85EF-C7106179F5ED}"/>
          </ac:spMkLst>
        </pc:spChg>
        <pc:spChg chg="del">
          <ac:chgData name="Pedro Lustosa" userId="286894c5-7038-4fb8-8955-670f95e893ea" providerId="ADAL" clId="{4F9B11C2-0425-4B2C-B26B-76618C470176}" dt="2024-01-24T20:00:39.748" v="1678" actId="478"/>
          <ac:spMkLst>
            <pc:docMk/>
            <pc:sldMk cId="2196338003" sldId="3977"/>
            <ac:spMk id="52" creationId="{5577192B-F2BF-ED13-37E1-68B2906F7E76}"/>
          </ac:spMkLst>
        </pc:spChg>
        <pc:picChg chg="del">
          <ac:chgData name="Pedro Lustosa" userId="286894c5-7038-4fb8-8955-670f95e893ea" providerId="ADAL" clId="{4F9B11C2-0425-4B2C-B26B-76618C470176}" dt="2024-01-24T20:00:38.067" v="1677" actId="478"/>
          <ac:picMkLst>
            <pc:docMk/>
            <pc:sldMk cId="2196338003" sldId="3977"/>
            <ac:picMk id="3" creationId="{2C72436A-5060-3956-1103-ED582AEE41E3}"/>
          </ac:picMkLst>
        </pc:picChg>
        <pc:picChg chg="add mod">
          <ac:chgData name="Pedro Lustosa" userId="286894c5-7038-4fb8-8955-670f95e893ea" providerId="ADAL" clId="{4F9B11C2-0425-4B2C-B26B-76618C470176}" dt="2024-01-24T20:01:12.196" v="1680" actId="26606"/>
          <ac:picMkLst>
            <pc:docMk/>
            <pc:sldMk cId="2196338003" sldId="3977"/>
            <ac:picMk id="4" creationId="{2511666A-89FA-FE3A-4AC7-0D42D23C9F6C}"/>
          </ac:picMkLst>
        </pc:picChg>
      </pc:sldChg>
      <pc:sldMasterChg chg="del delSldLayout">
        <pc:chgData name="Pedro Lustosa" userId="286894c5-7038-4fb8-8955-670f95e893ea" providerId="ADAL" clId="{4F9B11C2-0425-4B2C-B26B-76618C470176}" dt="2024-01-24T19:01:04.787" v="1148" actId="47"/>
        <pc:sldMasterMkLst>
          <pc:docMk/>
          <pc:sldMasterMk cId="2869144485" sldId="2147483672"/>
        </pc:sldMasterMkLst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1008835345" sldId="2147483673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1720156367" sldId="2147483674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2198087253" sldId="2147483675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2920565117" sldId="2147483676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1814343218" sldId="2147483677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2673620753" sldId="2147483678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2192806650" sldId="2147483679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3019762336" sldId="2147483680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1078982721" sldId="2147483681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3950933670" sldId="2147483682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3018881401" sldId="2147483683"/>
          </pc:sldLayoutMkLst>
        </pc:sldLayoutChg>
      </pc:sldMasterChg>
    </pc:docChg>
  </pc:docChgLst>
  <pc:docChgLst>
    <pc:chgData name="Paula Lima" userId="S::paula.lima@grupoportfolio.com.br::b770488c-391e-4b55-bdd0-6794309d8d34" providerId="AD" clId="Web-{BE49DDC5-AA04-B2C7-BE3C-BAB5CFD10886}"/>
    <pc:docChg chg="modSld">
      <pc:chgData name="Paula Lima" userId="S::paula.lima@grupoportfolio.com.br::b770488c-391e-4b55-bdd0-6794309d8d34" providerId="AD" clId="Web-{BE49DDC5-AA04-B2C7-BE3C-BAB5CFD10886}" dt="2024-01-23T20:54:30.287" v="163"/>
      <pc:docMkLst>
        <pc:docMk/>
      </pc:docMkLst>
      <pc:sldChg chg="addSp delSp modSp">
        <pc:chgData name="Paula Lima" userId="S::paula.lima@grupoportfolio.com.br::b770488c-391e-4b55-bdd0-6794309d8d34" providerId="AD" clId="Web-{BE49DDC5-AA04-B2C7-BE3C-BAB5CFD10886}" dt="2024-01-23T20:47:02.784" v="48" actId="1076"/>
        <pc:sldMkLst>
          <pc:docMk/>
          <pc:sldMk cId="4204978768" sldId="3789"/>
        </pc:sldMkLst>
        <pc:spChg chg="add mod">
          <ac:chgData name="Paula Lima" userId="S::paula.lima@grupoportfolio.com.br::b770488c-391e-4b55-bdd0-6794309d8d34" providerId="AD" clId="Web-{BE49DDC5-AA04-B2C7-BE3C-BAB5CFD10886}" dt="2024-01-23T20:46:28.049" v="30" actId="20577"/>
          <ac:spMkLst>
            <pc:docMk/>
            <pc:sldMk cId="4204978768" sldId="3789"/>
            <ac:spMk id="9" creationId="{D19979E4-37E9-52B4-F66F-1C3656D37EDC}"/>
          </ac:spMkLst>
        </pc:spChg>
        <pc:spChg chg="add del mod">
          <ac:chgData name="Paula Lima" userId="S::paula.lima@grupoportfolio.com.br::b770488c-391e-4b55-bdd0-6794309d8d34" providerId="AD" clId="Web-{BE49DDC5-AA04-B2C7-BE3C-BAB5CFD10886}" dt="2024-01-23T20:47:02.784" v="48" actId="1076"/>
          <ac:spMkLst>
            <pc:docMk/>
            <pc:sldMk cId="4204978768" sldId="3789"/>
            <ac:spMk id="10" creationId="{4561FEB3-3587-AB29-D36A-DAB1402A4734}"/>
          </ac:spMkLst>
        </pc:spChg>
        <pc:cxnChg chg="add mod">
          <ac:chgData name="Paula Lima" userId="S::paula.lima@grupoportfolio.com.br::b770488c-391e-4b55-bdd0-6794309d8d34" providerId="AD" clId="Web-{BE49DDC5-AA04-B2C7-BE3C-BAB5CFD10886}" dt="2024-01-23T20:43:53.574" v="3" actId="14100"/>
          <ac:cxnSpMkLst>
            <pc:docMk/>
            <pc:sldMk cId="4204978768" sldId="3789"/>
            <ac:cxnSpMk id="4" creationId="{4EDB0926-4DFE-EAC1-64AE-9A30E8606605}"/>
          </ac:cxnSpMkLst>
        </pc:cxnChg>
      </pc:sldChg>
      <pc:sldChg chg="modSp">
        <pc:chgData name="Paula Lima" userId="S::paula.lima@grupoportfolio.com.br::b770488c-391e-4b55-bdd0-6794309d8d34" providerId="AD" clId="Web-{BE49DDC5-AA04-B2C7-BE3C-BAB5CFD10886}" dt="2024-01-23T20:48:08.412" v="59" actId="1076"/>
        <pc:sldMkLst>
          <pc:docMk/>
          <pc:sldMk cId="3353240655" sldId="3945"/>
        </pc:sldMkLst>
        <pc:spChg chg="mod">
          <ac:chgData name="Paula Lima" userId="S::paula.lima@grupoportfolio.com.br::b770488c-391e-4b55-bdd0-6794309d8d34" providerId="AD" clId="Web-{BE49DDC5-AA04-B2C7-BE3C-BAB5CFD10886}" dt="2024-01-23T20:48:06.209" v="58" actId="20577"/>
          <ac:spMkLst>
            <pc:docMk/>
            <pc:sldMk cId="3353240655" sldId="3945"/>
            <ac:spMk id="5" creationId="{10168906-C0C6-5B64-6F23-64DC9E75E3A1}"/>
          </ac:spMkLst>
        </pc:spChg>
        <pc:spChg chg="mod">
          <ac:chgData name="Paula Lima" userId="S::paula.lima@grupoportfolio.com.br::b770488c-391e-4b55-bdd0-6794309d8d34" providerId="AD" clId="Web-{BE49DDC5-AA04-B2C7-BE3C-BAB5CFD10886}" dt="2024-01-23T20:48:08.412" v="59" actId="1076"/>
          <ac:spMkLst>
            <pc:docMk/>
            <pc:sldMk cId="3353240655" sldId="3945"/>
            <ac:spMk id="15" creationId="{36F3D7B8-91EE-D449-71C4-C936F066B773}"/>
          </ac:spMkLst>
        </pc:spChg>
      </pc:sldChg>
      <pc:sldChg chg="addSp delSp modSp">
        <pc:chgData name="Paula Lima" userId="S::paula.lima@grupoportfolio.com.br::b770488c-391e-4b55-bdd0-6794309d8d34" providerId="AD" clId="Web-{BE49DDC5-AA04-B2C7-BE3C-BAB5CFD10886}" dt="2024-01-23T20:54:30.287" v="163"/>
        <pc:sldMkLst>
          <pc:docMk/>
          <pc:sldMk cId="2191108376" sldId="3948"/>
        </pc:sldMkLst>
        <pc:spChg chg="add mod">
          <ac:chgData name="Paula Lima" userId="S::paula.lima@grupoportfolio.com.br::b770488c-391e-4b55-bdd0-6794309d8d34" providerId="AD" clId="Web-{BE49DDC5-AA04-B2C7-BE3C-BAB5CFD10886}" dt="2024-01-23T20:54:30.287" v="163"/>
          <ac:spMkLst>
            <pc:docMk/>
            <pc:sldMk cId="2191108376" sldId="3948"/>
            <ac:spMk id="35" creationId="{89B4DF08-0D28-4DC6-C496-E8B58699D2A3}"/>
          </ac:spMkLst>
        </pc:spChg>
        <pc:graphicFrameChg chg="add del">
          <ac:chgData name="Paula Lima" userId="S::paula.lima@grupoportfolio.com.br::b770488c-391e-4b55-bdd0-6794309d8d34" providerId="AD" clId="Web-{BE49DDC5-AA04-B2C7-BE3C-BAB5CFD10886}" dt="2024-01-23T20:50:43.465" v="65"/>
          <ac:graphicFrameMkLst>
            <pc:docMk/>
            <pc:sldMk cId="2191108376" sldId="3948"/>
            <ac:graphicFrameMk id="16" creationId="{5EB71062-EA9E-FD3D-81FB-EDC88283461C}"/>
          </ac:graphicFrameMkLst>
        </pc:graphicFrameChg>
        <pc:picChg chg="add mod">
          <ac:chgData name="Paula Lima" userId="S::paula.lima@grupoportfolio.com.br::b770488c-391e-4b55-bdd0-6794309d8d34" providerId="AD" clId="Web-{BE49DDC5-AA04-B2C7-BE3C-BAB5CFD10886}" dt="2024-01-23T20:52:36.595" v="153" actId="14100"/>
          <ac:picMkLst>
            <pc:docMk/>
            <pc:sldMk cId="2191108376" sldId="3948"/>
            <ac:picMk id="15" creationId="{7BC0BFC4-3451-52DF-B94D-8DB2BD98267E}"/>
          </ac:picMkLst>
        </pc:picChg>
      </pc:sldChg>
    </pc:docChg>
  </pc:docChgLst>
  <pc:docChgLst>
    <pc:chgData name="Marcos Sousa" userId="S::marcos.sousa@grupoportfolio.com.br::db263d82-8d22-4c96-a357-52973340dd05" providerId="AD" clId="Web-{936A0A0F-79B2-4FEC-B5D3-86977D5C48D6}"/>
    <pc:docChg chg="modSld">
      <pc:chgData name="Marcos Sousa" userId="S::marcos.sousa@grupoportfolio.com.br::db263d82-8d22-4c96-a357-52973340dd05" providerId="AD" clId="Web-{936A0A0F-79B2-4FEC-B5D3-86977D5C48D6}" dt="2024-01-24T00:59:50.830" v="0" actId="1076"/>
      <pc:docMkLst>
        <pc:docMk/>
      </pc:docMkLst>
      <pc:sldChg chg="modSp">
        <pc:chgData name="Marcos Sousa" userId="S::marcos.sousa@grupoportfolio.com.br::db263d82-8d22-4c96-a357-52973340dd05" providerId="AD" clId="Web-{936A0A0F-79B2-4FEC-B5D3-86977D5C48D6}" dt="2024-01-24T00:59:50.830" v="0" actId="1076"/>
        <pc:sldMkLst>
          <pc:docMk/>
          <pc:sldMk cId="2017092928" sldId="3914"/>
        </pc:sldMkLst>
        <pc:grpChg chg="mod">
          <ac:chgData name="Marcos Sousa" userId="S::marcos.sousa@grupoportfolio.com.br::db263d82-8d22-4c96-a357-52973340dd05" providerId="AD" clId="Web-{936A0A0F-79B2-4FEC-B5D3-86977D5C48D6}" dt="2024-01-24T00:59:50.830" v="0" actId="1076"/>
          <ac:grpSpMkLst>
            <pc:docMk/>
            <pc:sldMk cId="2017092928" sldId="3914"/>
            <ac:grpSpMk id="18" creationId="{7D960000-2BED-E781-5C43-53739D10D29C}"/>
          </ac:grpSpMkLst>
        </pc:grpChg>
      </pc:sldChg>
    </pc:docChg>
  </pc:docChgLst>
  <pc:docChgLst>
    <pc:chgData name="Isaias Garcez" userId="6b851ba5-5733-4b0e-aa0d-7b13d3d68ac8" providerId="ADAL" clId="{1C629E16-123E-43FB-94C1-9254DFDF2EB5}"/>
    <pc:docChg chg="modSld">
      <pc:chgData name="Isaias Garcez" userId="6b851ba5-5733-4b0e-aa0d-7b13d3d68ac8" providerId="ADAL" clId="{1C629E16-123E-43FB-94C1-9254DFDF2EB5}" dt="2024-01-23T18:07:31.693" v="1" actId="20577"/>
      <pc:docMkLst>
        <pc:docMk/>
      </pc:docMkLst>
      <pc:sldChg chg="modSp mod">
        <pc:chgData name="Isaias Garcez" userId="6b851ba5-5733-4b0e-aa0d-7b13d3d68ac8" providerId="ADAL" clId="{1C629E16-123E-43FB-94C1-9254DFDF2EB5}" dt="2024-01-23T18:07:31.693" v="1" actId="20577"/>
        <pc:sldMkLst>
          <pc:docMk/>
          <pc:sldMk cId="3201912942" sldId="3962"/>
        </pc:sldMkLst>
        <pc:spChg chg="mod">
          <ac:chgData name="Isaias Garcez" userId="6b851ba5-5733-4b0e-aa0d-7b13d3d68ac8" providerId="ADAL" clId="{1C629E16-123E-43FB-94C1-9254DFDF2EB5}" dt="2024-01-23T18:07:31.693" v="1" actId="20577"/>
          <ac:spMkLst>
            <pc:docMk/>
            <pc:sldMk cId="3201912942" sldId="3962"/>
            <ac:spMk id="4" creationId="{FA271606-011A-07E9-09ED-817301D523B7}"/>
          </ac:spMkLst>
        </pc:spChg>
        <pc:spChg chg="mod">
          <ac:chgData name="Isaias Garcez" userId="6b851ba5-5733-4b0e-aa0d-7b13d3d68ac8" providerId="ADAL" clId="{1C629E16-123E-43FB-94C1-9254DFDF2EB5}" dt="2024-01-23T18:07:14.323" v="0" actId="20577"/>
          <ac:spMkLst>
            <pc:docMk/>
            <pc:sldMk cId="3201912942" sldId="3962"/>
            <ac:spMk id="7" creationId="{CF344892-6D8C-0A33-2308-6C7C68A107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8C644-F9FC-4127-867D-C7CE25EE83C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D59F3-D2C7-4C4E-A78A-06459DC32E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522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paula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D59F3-D2C7-4C4E-A78A-06459DC32EA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98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562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780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609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12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003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194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307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436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851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81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err="1"/>
              <a:t>paula</a:t>
            </a:r>
            <a:endParaRPr lang="pt-BR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D59F3-D2C7-4C4E-A78A-06459DC32EA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254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D59F3-D2C7-4C4E-A78A-06459DC32EA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59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980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65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52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142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15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79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AE7AE-C2ED-4EAA-B905-9A7A5445E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80938B-65D2-4BD4-A52E-82FAE0EFD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E63036-7DAD-445B-B1CB-7A02C471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AC097E-1C94-4C78-9CF7-582FA368B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DE4D2-1E57-411A-AFF4-B1C7C94C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6D682E-C5C3-41C7-980E-FC7DF6B72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56B2130-D3D5-4BE9-BBCC-28B0274329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127" y="297972"/>
            <a:ext cx="931091" cy="4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3C949-91B0-46A6-960A-25665E17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2768040-CE33-4177-89FE-05EA304BB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B9142E-E3DA-4889-A477-B5E7D43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8B3B41-AD19-4A2C-90F8-862E4E10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531B92-7D97-4CE5-908C-CC793684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93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B0E890-CACE-46D8-800E-9432CDB1B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40DF103-E6EF-4A53-B835-AA570A5CB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124445-C198-48C2-B3BA-1CE40C02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6B9FD2-BF92-4077-A9BC-4CDAE59D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CC1338-BDCB-422C-A9FD-A080937E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8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AE7AE-C2ED-4EAA-B905-9A7A5445E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80938B-65D2-4BD4-A52E-82FAE0EFD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E63036-7DAD-445B-B1CB-7A02C471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AC097E-1C94-4C78-9CF7-582FA368B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DE4D2-1E57-411A-AFF4-B1C7C94C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6D682E-C5C3-41C7-980E-FC7DF6B72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56B2130-D3D5-4BE9-BBCC-28B0274329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127" y="297972"/>
            <a:ext cx="931091" cy="4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5E50A-D8A7-4CE8-ADF9-19104475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9BC1DB-4BFC-4E9B-9705-82FE751F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0D7FD-2483-412F-B525-76AD7E2B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46F5B1-F150-4C6E-B2D5-332283EC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35726C-B24E-460A-876C-3371345F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0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D1D51-2B8F-45CD-A9C5-0088219E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8D3DEF-0179-473F-99DE-CE9A63657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E7A9E4-66CF-43E5-9D88-B8E245ED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5B24EF-BE62-4F55-88AB-21673EDC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5F2C32-D1D1-4119-A62B-AAF8FAF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77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A2B0F-025B-4F45-B77B-A1679666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2B6417-6F59-455A-A04B-DDD5667B7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AB85CD-2ADB-4045-B359-1EE910882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276C20-3807-491A-B69D-3A7AB163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C5E4A4-4209-4447-845F-01A54118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08EB3A-59DA-4C4E-AB7B-5AEA813A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9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AC104-74A9-48C0-8E0C-8A959C03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62A2D-A143-4D84-A8B6-89FF5883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51C09A-0AAE-449E-86CB-AAAF0263A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0389E6-65ED-4DA6-925C-9945F1871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54DE270-77A2-404B-A9CD-55B3DE62D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314004-E22E-4812-B55E-5CAADD46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EE9DE2F-FACA-4CB8-A7BA-F8ACEB08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B084252-94FD-429F-8FB3-41BF51E5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2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681CE-371C-4454-AB9E-17578144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87210D8-3440-4838-A83A-38017DF5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69F937-F98B-47E8-9BAE-740437B8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1A122-4818-4E21-B344-1C35FDE9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71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9EC0E4-03FE-49BA-8951-2D64C6F8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C8467CE-67E8-481F-86DB-8F7C9671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FB2B07-72A0-4262-8B4F-2F6868AB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0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221C2-F8C6-443E-AD1E-A83554227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54F150-4E66-4CBA-97B9-3BD16C68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19A6A4-09E8-4876-A920-B8F068E78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FD43FB-869E-4D80-BB67-D8F8E4A5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EBD1C6-DBD7-44BD-82D5-41A4B74A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85AB38-1A4F-4A06-AE60-6E85EC4E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7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5E50A-D8A7-4CE8-ADF9-19104475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9BC1DB-4BFC-4E9B-9705-82FE751F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0D7FD-2483-412F-B525-76AD7E2B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46F5B1-F150-4C6E-B2D5-332283EC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35726C-B24E-460A-876C-3371345F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5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1FCBB-20A4-4EDC-95C8-A987CDA0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B7CFEE-D355-47A7-927E-AC103A8A4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F8541A-AA49-431B-B24C-4884400E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C9D8C9-1227-4468-B238-71E12920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9F28CE-FC96-4EC6-960F-61648F93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3FE186-908E-445B-B5E0-621694F8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80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3C949-91B0-46A6-960A-25665E17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2768040-CE33-4177-89FE-05EA304BB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B9142E-E3DA-4889-A477-B5E7D43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8B3B41-AD19-4A2C-90F8-862E4E10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531B92-7D97-4CE5-908C-CC793684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25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B0E890-CACE-46D8-800E-9432CDB1B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40DF103-E6EF-4A53-B835-AA570A5CB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124445-C198-48C2-B3BA-1CE40C02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6B9FD2-BF92-4077-A9BC-4CDAE59D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CC1338-BDCB-422C-A9FD-A080937E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40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D1D51-2B8F-45CD-A9C5-0088219E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8D3DEF-0179-473F-99DE-CE9A63657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E7A9E4-66CF-43E5-9D88-B8E245ED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5B24EF-BE62-4F55-88AB-21673EDC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5F2C32-D1D1-4119-A62B-AAF8FAF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0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A2B0F-025B-4F45-B77B-A1679666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2B6417-6F59-455A-A04B-DDD5667B7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AB85CD-2ADB-4045-B359-1EE910882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276C20-3807-491A-B69D-3A7AB163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C5E4A4-4209-4447-845F-01A54118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08EB3A-59DA-4C4E-AB7B-5AEA813A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5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AC104-74A9-48C0-8E0C-8A959C03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62A2D-A143-4D84-A8B6-89FF5883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51C09A-0AAE-449E-86CB-AAAF0263A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0389E6-65ED-4DA6-925C-9945F1871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54DE270-77A2-404B-A9CD-55B3DE62D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314004-E22E-4812-B55E-5CAADD46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EE9DE2F-FACA-4CB8-A7BA-F8ACEB08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B084252-94FD-429F-8FB3-41BF51E5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34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681CE-371C-4454-AB9E-17578144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87210D8-3440-4838-A83A-38017DF5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69F937-F98B-47E8-9BAE-740437B8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1A122-4818-4E21-B344-1C35FDE9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62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9EC0E4-03FE-49BA-8951-2D64C6F8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C8467CE-67E8-481F-86DB-8F7C9671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FB2B07-72A0-4262-8B4F-2F6868AB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80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221C2-F8C6-443E-AD1E-A83554227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54F150-4E66-4CBA-97B9-3BD16C68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19A6A4-09E8-4876-A920-B8F068E78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FD43FB-869E-4D80-BB67-D8F8E4A5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EBD1C6-DBD7-44BD-82D5-41A4B74A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85AB38-1A4F-4A06-AE60-6E85EC4E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76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1FCBB-20A4-4EDC-95C8-A987CDA0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B7CFEE-D355-47A7-927E-AC103A8A4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F8541A-AA49-431B-B24C-4884400E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C9D8C9-1227-4468-B238-71E12920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9F28CE-FC96-4EC6-960F-61648F93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3FE186-908E-445B-B5E0-621694F8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9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D97B11-5FB3-45D6-9271-33168E94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6D08A3-A521-4940-A12E-ACAD76937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E839C6-232B-40A9-AD9C-F65382148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0FA865-4DFC-4F54-B95C-57BFAF0DD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7EE52A-D739-4C34-B377-26C1A6F7E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14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D97B11-5FB3-45D6-9271-33168E94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6D08A3-A521-4940-A12E-ACAD76937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E839C6-232B-40A9-AD9C-F65382148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78F1E-6F01-42F4-BEF7-2B540C7E55E8}" type="datetimeFigureOut">
              <a:rPr lang="pt-BR" smtClean="0"/>
              <a:t>26/01/2024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0FA865-4DFC-4F54-B95C-57BFAF0DD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7EE52A-D739-4C34-B377-26C1A6F7E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94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www.sqlbi.com/articles/kpi-in-tabular-models-for-power-bi-and-exce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sqlbi.com/tools/tabular-editor/" TargetMode="External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11" Type="http://schemas.openxmlformats.org/officeDocument/2006/relationships/hyperlink" Target="https://docs.tabulareditor.com/te2/Useful-script-snippets.html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8.sv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5.sv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E900A886-4A93-2048-C8F4-28A7A530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" y="1882"/>
            <a:ext cx="12188349" cy="6854235"/>
          </a:xfrm>
          <a:prstGeom prst="rect">
            <a:avLst/>
          </a:prstGeom>
        </p:spPr>
      </p:pic>
      <p:pic>
        <p:nvPicPr>
          <p:cNvPr id="8" name="Imagem 8" descr="Logotipo&#10;&#10;Descrição gerada automaticamente">
            <a:extLst>
              <a:ext uri="{FF2B5EF4-FFF2-40B4-BE49-F238E27FC236}">
                <a16:creationId xmlns:a16="http://schemas.microsoft.com/office/drawing/2014/main" id="{A4777FDB-1BFF-0807-293A-026B5C77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598" y="4816429"/>
            <a:ext cx="3089977" cy="149142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F59F146-40D5-467C-B8D7-8D939B94592B}"/>
              </a:ext>
            </a:extLst>
          </p:cNvPr>
          <p:cNvSpPr txBox="1"/>
          <p:nvPr/>
        </p:nvSpPr>
        <p:spPr>
          <a:xfrm>
            <a:off x="1593355" y="2206056"/>
            <a:ext cx="679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57799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pt-BR" b="1" i="0" u="none" strike="noStrike" dirty="0">
                <a:solidFill>
                  <a:srgbClr val="FFFFFF"/>
                </a:solidFill>
                <a:effectLst/>
                <a:latin typeface="Anodina Bold"/>
              </a:rPr>
              <a:t>TABULAR EDITOR</a:t>
            </a:r>
            <a:endParaRPr lang="pt-BR" dirty="0">
              <a:solidFill>
                <a:schemeClr val="bg1"/>
              </a:solidFill>
              <a:latin typeface="Anodina" panose="000005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3C5144-83EE-5A5F-9C15-8A1DB897F34E}"/>
              </a:ext>
            </a:extLst>
          </p:cNvPr>
          <p:cNvSpPr txBox="1"/>
          <p:nvPr/>
        </p:nvSpPr>
        <p:spPr>
          <a:xfrm>
            <a:off x="3251200" y="2780475"/>
            <a:ext cx="36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57799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Anodina "/>
              </a:rPr>
              <a:t>Proposta de Padronização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E875E28-C584-FDF8-1958-7F2766A5E1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283691"/>
            <a:ext cx="1297709" cy="129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41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14862" y="277642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cxnSp>
        <p:nvCxnSpPr>
          <p:cNvPr id="9" name="Google Shape;1278;p48">
            <a:extLst>
              <a:ext uri="{FF2B5EF4-FFF2-40B4-BE49-F238E27FC236}">
                <a16:creationId xmlns:a16="http://schemas.microsoft.com/office/drawing/2014/main" id="{6F9E245C-10E7-F18E-F7DD-74FBAEBB9CE1}"/>
              </a:ext>
            </a:extLst>
          </p:cNvPr>
          <p:cNvCxnSpPr>
            <a:endCxn id="12" idx="1"/>
          </p:cNvCxnSpPr>
          <p:nvPr/>
        </p:nvCxnSpPr>
        <p:spPr>
          <a:xfrm flipV="1">
            <a:off x="1177943" y="1476970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" name="Google Shape;1287;p48">
            <a:extLst>
              <a:ext uri="{FF2B5EF4-FFF2-40B4-BE49-F238E27FC236}">
                <a16:creationId xmlns:a16="http://schemas.microsoft.com/office/drawing/2014/main" id="{3D7444E6-6543-C2E6-EF37-06363DA74642}"/>
              </a:ext>
            </a:extLst>
          </p:cNvPr>
          <p:cNvSpPr/>
          <p:nvPr/>
        </p:nvSpPr>
        <p:spPr>
          <a:xfrm>
            <a:off x="215067" y="944895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" name="Google Shape;1321;p48">
            <a:extLst>
              <a:ext uri="{FF2B5EF4-FFF2-40B4-BE49-F238E27FC236}">
                <a16:creationId xmlns:a16="http://schemas.microsoft.com/office/drawing/2014/main" id="{F0134CEE-3334-E330-A52B-634D831FDC29}"/>
              </a:ext>
            </a:extLst>
          </p:cNvPr>
          <p:cNvGrpSpPr/>
          <p:nvPr/>
        </p:nvGrpSpPr>
        <p:grpSpPr>
          <a:xfrm>
            <a:off x="1628136" y="1037320"/>
            <a:ext cx="6219930" cy="879300"/>
            <a:chOff x="6821254" y="1952363"/>
            <a:chExt cx="1918214" cy="879300"/>
          </a:xfrm>
        </p:grpSpPr>
        <p:sp>
          <p:nvSpPr>
            <p:cNvPr id="12" name="Google Shape;1280;p48">
              <a:extLst>
                <a:ext uri="{FF2B5EF4-FFF2-40B4-BE49-F238E27FC236}">
                  <a16:creationId xmlns:a16="http://schemas.microsoft.com/office/drawing/2014/main" id="{1DE2C411-E6C6-22C2-18C6-A5934EC9047C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" name="Google Shape;1323;p48">
              <a:extLst>
                <a:ext uri="{FF2B5EF4-FFF2-40B4-BE49-F238E27FC236}">
                  <a16:creationId xmlns:a16="http://schemas.microsoft.com/office/drawing/2014/main" id="{4EF8AA78-F700-B43B-4783-FC379286D388}"/>
                </a:ext>
              </a:extLst>
            </p:cNvPr>
            <p:cNvSpPr txBox="1"/>
            <p:nvPr/>
          </p:nvSpPr>
          <p:spPr>
            <a:xfrm>
              <a:off x="6821254" y="2083503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endParaRPr lang="pt-BR" sz="1800" b="0" i="0" u="none" strike="noStrike" baseline="0" dirty="0">
                <a:solidFill>
                  <a:srgbClr val="000000"/>
                </a:solidFill>
              </a:endParaRPr>
            </a:p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Pontos de destaque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dina" panose="0000050000000000000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B8AFF61-A2E4-9AD1-9CFB-54112897CFD1}"/>
              </a:ext>
            </a:extLst>
          </p:cNvPr>
          <p:cNvSpPr txBox="1"/>
          <p:nvPr/>
        </p:nvSpPr>
        <p:spPr>
          <a:xfrm>
            <a:off x="478435" y="1215057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02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280F366-23C3-BE66-234E-0FD66FBC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35" y="2447532"/>
            <a:ext cx="6751988" cy="24938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11FE489-E971-1DC8-384A-4FD5767F9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323" y="3955455"/>
            <a:ext cx="4043291" cy="2072120"/>
          </a:xfrm>
          <a:prstGeom prst="rect">
            <a:avLst/>
          </a:prstGeom>
        </p:spPr>
      </p:pic>
      <p:pic>
        <p:nvPicPr>
          <p:cNvPr id="5" name="Gráfico 4" descr="Na mosca estrutura de tópicos">
            <a:extLst>
              <a:ext uri="{FF2B5EF4-FFF2-40B4-BE49-F238E27FC236}">
                <a16:creationId xmlns:a16="http://schemas.microsoft.com/office/drawing/2014/main" id="{C15DB1C6-3CF2-1DA3-E379-CC902ACD5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397" y="5381030"/>
            <a:ext cx="1293091" cy="129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269" y="2659145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cxnSp>
        <p:nvCxnSpPr>
          <p:cNvPr id="15" name="Google Shape;1278;p48">
            <a:extLst>
              <a:ext uri="{FF2B5EF4-FFF2-40B4-BE49-F238E27FC236}">
                <a16:creationId xmlns:a16="http://schemas.microsoft.com/office/drawing/2014/main" id="{DDD8B843-2FF8-F636-C33A-8C06AC2D43CA}"/>
              </a:ext>
            </a:extLst>
          </p:cNvPr>
          <p:cNvCxnSpPr>
            <a:endCxn id="19" idx="1"/>
          </p:cNvCxnSpPr>
          <p:nvPr/>
        </p:nvCxnSpPr>
        <p:spPr>
          <a:xfrm flipV="1">
            <a:off x="1211147" y="1476570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Google Shape;1287;p48">
            <a:extLst>
              <a:ext uri="{FF2B5EF4-FFF2-40B4-BE49-F238E27FC236}">
                <a16:creationId xmlns:a16="http://schemas.microsoft.com/office/drawing/2014/main" id="{CAB91F38-6664-4912-EC77-7D256BA9D204}"/>
              </a:ext>
            </a:extLst>
          </p:cNvPr>
          <p:cNvSpPr/>
          <p:nvPr/>
        </p:nvSpPr>
        <p:spPr>
          <a:xfrm>
            <a:off x="248271" y="962967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8" name="Google Shape;1321;p48">
            <a:extLst>
              <a:ext uri="{FF2B5EF4-FFF2-40B4-BE49-F238E27FC236}">
                <a16:creationId xmlns:a16="http://schemas.microsoft.com/office/drawing/2014/main" id="{4FC20551-99FB-FB56-9E4A-C0AE12F803CF}"/>
              </a:ext>
            </a:extLst>
          </p:cNvPr>
          <p:cNvGrpSpPr/>
          <p:nvPr/>
        </p:nvGrpSpPr>
        <p:grpSpPr>
          <a:xfrm>
            <a:off x="1661340" y="1036920"/>
            <a:ext cx="6219930" cy="879300"/>
            <a:chOff x="6821254" y="1952363"/>
            <a:chExt cx="1918214" cy="879300"/>
          </a:xfrm>
        </p:grpSpPr>
        <p:sp>
          <p:nvSpPr>
            <p:cNvPr id="19" name="Google Shape;1280;p48">
              <a:extLst>
                <a:ext uri="{FF2B5EF4-FFF2-40B4-BE49-F238E27FC236}">
                  <a16:creationId xmlns:a16="http://schemas.microsoft.com/office/drawing/2014/main" id="{81F6360D-C0CF-1894-C10B-6CE316D894DF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3" name="Google Shape;1323;p48">
              <a:extLst>
                <a:ext uri="{FF2B5EF4-FFF2-40B4-BE49-F238E27FC236}">
                  <a16:creationId xmlns:a16="http://schemas.microsoft.com/office/drawing/2014/main" id="{43E881FD-B855-B51C-EE79-EC99A87E3E28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Substituição de datas 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34190F8-19DC-06C8-E7BD-F341D53ED64C}"/>
              </a:ext>
            </a:extLst>
          </p:cNvPr>
          <p:cNvSpPr txBox="1"/>
          <p:nvPr/>
        </p:nvSpPr>
        <p:spPr>
          <a:xfrm>
            <a:off x="520875" y="1251601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03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23F9B2D-6AC2-2DE3-FE76-725E6D968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17" y="2371232"/>
            <a:ext cx="9615055" cy="3529147"/>
          </a:xfrm>
          <a:prstGeom prst="rect">
            <a:avLst/>
          </a:prstGeom>
        </p:spPr>
      </p:pic>
      <p:pic>
        <p:nvPicPr>
          <p:cNvPr id="3" name="Gráfico 2" descr="Folhinha estrutura de tópicos">
            <a:extLst>
              <a:ext uri="{FF2B5EF4-FFF2-40B4-BE49-F238E27FC236}">
                <a16:creationId xmlns:a16="http://schemas.microsoft.com/office/drawing/2014/main" id="{E6668C63-6F67-6752-DA61-F02DACF9D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675" y="5895033"/>
            <a:ext cx="965180" cy="9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269" y="2659145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cxnSp>
        <p:nvCxnSpPr>
          <p:cNvPr id="272" name="Google Shape;1278;p48">
            <a:extLst>
              <a:ext uri="{FF2B5EF4-FFF2-40B4-BE49-F238E27FC236}">
                <a16:creationId xmlns:a16="http://schemas.microsoft.com/office/drawing/2014/main" id="{A857C423-915B-AD2B-F40C-C45FCFC9CF4A}"/>
              </a:ext>
            </a:extLst>
          </p:cNvPr>
          <p:cNvCxnSpPr>
            <a:endCxn id="275" idx="1"/>
          </p:cNvCxnSpPr>
          <p:nvPr/>
        </p:nvCxnSpPr>
        <p:spPr>
          <a:xfrm flipV="1">
            <a:off x="1211147" y="1378203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3" name="Google Shape;1287;p48">
            <a:extLst>
              <a:ext uri="{FF2B5EF4-FFF2-40B4-BE49-F238E27FC236}">
                <a16:creationId xmlns:a16="http://schemas.microsoft.com/office/drawing/2014/main" id="{1676E8AC-F828-FB32-6497-BBCE2B638AFB}"/>
              </a:ext>
            </a:extLst>
          </p:cNvPr>
          <p:cNvSpPr/>
          <p:nvPr/>
        </p:nvSpPr>
        <p:spPr>
          <a:xfrm>
            <a:off x="248271" y="846128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4" name="Google Shape;1321;p48">
            <a:extLst>
              <a:ext uri="{FF2B5EF4-FFF2-40B4-BE49-F238E27FC236}">
                <a16:creationId xmlns:a16="http://schemas.microsoft.com/office/drawing/2014/main" id="{9F0F6111-F7CA-461E-C395-95603E86183E}"/>
              </a:ext>
            </a:extLst>
          </p:cNvPr>
          <p:cNvGrpSpPr/>
          <p:nvPr/>
        </p:nvGrpSpPr>
        <p:grpSpPr>
          <a:xfrm>
            <a:off x="1661340" y="938553"/>
            <a:ext cx="6219930" cy="879300"/>
            <a:chOff x="6821254" y="1952363"/>
            <a:chExt cx="1918214" cy="879300"/>
          </a:xfrm>
        </p:grpSpPr>
        <p:sp>
          <p:nvSpPr>
            <p:cNvPr id="275" name="Google Shape;1280;p48">
              <a:extLst>
                <a:ext uri="{FF2B5EF4-FFF2-40B4-BE49-F238E27FC236}">
                  <a16:creationId xmlns:a16="http://schemas.microsoft.com/office/drawing/2014/main" id="{EA2FCB9E-5B1D-734A-C5C8-550C9B3B739B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6" name="Google Shape;1323;p48">
              <a:extLst>
                <a:ext uri="{FF2B5EF4-FFF2-40B4-BE49-F238E27FC236}">
                  <a16:creationId xmlns:a16="http://schemas.microsoft.com/office/drawing/2014/main" id="{5BE778F8-2939-F853-4F32-94DFBE2D5220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Inteligência Temporal </a:t>
              </a:r>
            </a:p>
          </p:txBody>
        </p:sp>
      </p:grp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306FBFC8-6F1F-4C30-59DF-A3848C4B7BCC}"/>
              </a:ext>
            </a:extLst>
          </p:cNvPr>
          <p:cNvSpPr txBox="1"/>
          <p:nvPr/>
        </p:nvSpPr>
        <p:spPr>
          <a:xfrm>
            <a:off x="528503" y="1133287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04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211C86-7E33-0880-34E5-A7F829FFA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483" y="1955528"/>
            <a:ext cx="6045898" cy="21828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340220-DC86-786A-623F-5B0234A97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279" y="4288032"/>
            <a:ext cx="4539153" cy="2248755"/>
          </a:xfrm>
          <a:prstGeom prst="rect">
            <a:avLst/>
          </a:prstGeom>
        </p:spPr>
      </p:pic>
      <p:pic>
        <p:nvPicPr>
          <p:cNvPr id="7" name="Gráfico 6" descr="Cronômetro 75% estrutura de tópicos">
            <a:extLst>
              <a:ext uri="{FF2B5EF4-FFF2-40B4-BE49-F238E27FC236}">
                <a16:creationId xmlns:a16="http://schemas.microsoft.com/office/drawing/2014/main" id="{B6CC0559-43EC-FDB1-3B06-0DD2D38521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989" y="5412410"/>
            <a:ext cx="1306007" cy="13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7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cxnSp>
        <p:nvCxnSpPr>
          <p:cNvPr id="278" name="Google Shape;1278;p48">
            <a:extLst>
              <a:ext uri="{FF2B5EF4-FFF2-40B4-BE49-F238E27FC236}">
                <a16:creationId xmlns:a16="http://schemas.microsoft.com/office/drawing/2014/main" id="{E15C7BAC-8C2D-28E0-1BC7-2A79D2243E44}"/>
              </a:ext>
            </a:extLst>
          </p:cNvPr>
          <p:cNvCxnSpPr>
            <a:endCxn id="281" idx="1"/>
          </p:cNvCxnSpPr>
          <p:nvPr/>
        </p:nvCxnSpPr>
        <p:spPr>
          <a:xfrm flipV="1">
            <a:off x="1222832" y="1499305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9" name="Google Shape;1287;p48">
            <a:extLst>
              <a:ext uri="{FF2B5EF4-FFF2-40B4-BE49-F238E27FC236}">
                <a16:creationId xmlns:a16="http://schemas.microsoft.com/office/drawing/2014/main" id="{D58D4918-82E3-C3D4-C030-26B17D913A12}"/>
              </a:ext>
            </a:extLst>
          </p:cNvPr>
          <p:cNvSpPr/>
          <p:nvPr/>
        </p:nvSpPr>
        <p:spPr>
          <a:xfrm>
            <a:off x="259956" y="967230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80" name="Google Shape;1321;p48">
            <a:extLst>
              <a:ext uri="{FF2B5EF4-FFF2-40B4-BE49-F238E27FC236}">
                <a16:creationId xmlns:a16="http://schemas.microsoft.com/office/drawing/2014/main" id="{3374B0E2-EF82-4A96-175A-D79146FBBE8E}"/>
              </a:ext>
            </a:extLst>
          </p:cNvPr>
          <p:cNvGrpSpPr/>
          <p:nvPr/>
        </p:nvGrpSpPr>
        <p:grpSpPr>
          <a:xfrm>
            <a:off x="1673025" y="1059655"/>
            <a:ext cx="6219930" cy="879300"/>
            <a:chOff x="6821254" y="1952363"/>
            <a:chExt cx="1918214" cy="879300"/>
          </a:xfrm>
        </p:grpSpPr>
        <p:sp>
          <p:nvSpPr>
            <p:cNvPr id="281" name="Google Shape;1280;p48">
              <a:extLst>
                <a:ext uri="{FF2B5EF4-FFF2-40B4-BE49-F238E27FC236}">
                  <a16:creationId xmlns:a16="http://schemas.microsoft.com/office/drawing/2014/main" id="{A6331FE1-AA22-5089-6DD2-B43EE6190EDC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82" name="Google Shape;1323;p48">
              <a:extLst>
                <a:ext uri="{FF2B5EF4-FFF2-40B4-BE49-F238E27FC236}">
                  <a16:creationId xmlns:a16="http://schemas.microsoft.com/office/drawing/2014/main" id="{FD9A6F4B-CCA7-449C-A06F-C7B5F15D524B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Conversão de Moedas </a:t>
              </a:r>
            </a:p>
          </p:txBody>
        </p:sp>
      </p:grpSp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97EB15FE-BB17-C956-1A04-72963BF25FC8}"/>
              </a:ext>
            </a:extLst>
          </p:cNvPr>
          <p:cNvSpPr txBox="1"/>
          <p:nvPr/>
        </p:nvSpPr>
        <p:spPr>
          <a:xfrm>
            <a:off x="553000" y="1274336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05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6A538CF-2680-B292-5711-747A63C8A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69" y="2548348"/>
            <a:ext cx="8977985" cy="3401986"/>
          </a:xfrm>
          <a:prstGeom prst="rect">
            <a:avLst/>
          </a:prstGeom>
        </p:spPr>
      </p:pic>
      <p:pic>
        <p:nvPicPr>
          <p:cNvPr id="3" name="Gráfico 2" descr="Moedas com preenchimento sólido">
            <a:extLst>
              <a:ext uri="{FF2B5EF4-FFF2-40B4-BE49-F238E27FC236}">
                <a16:creationId xmlns:a16="http://schemas.microsoft.com/office/drawing/2014/main" id="{43953C08-BA2D-F261-72AC-98A13BD39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00" y="58727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01" y="1691765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69" y="2659145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Dependências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67FD1A9-705B-54FF-9F57-9A3421FCE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467" y="1920381"/>
            <a:ext cx="3463059" cy="3451961"/>
          </a:xfrm>
          <a:prstGeom prst="rect">
            <a:avLst/>
          </a:prstGeom>
        </p:spPr>
      </p:pic>
      <p:pic>
        <p:nvPicPr>
          <p:cNvPr id="22" name="Imagem 21" descr="Taffy Cat Zumbi">
            <a:extLst>
              <a:ext uri="{FF2B5EF4-FFF2-40B4-BE49-F238E27FC236}">
                <a16:creationId xmlns:a16="http://schemas.microsoft.com/office/drawing/2014/main" id="{7B813775-7312-75A5-A6F1-C1045F51EA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067" y="3744679"/>
            <a:ext cx="1619824" cy="1619824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43F0DE3-E337-AA11-F2B7-62A7D5A20863}"/>
              </a:ext>
            </a:extLst>
          </p:cNvPr>
          <p:cNvSpPr txBox="1"/>
          <p:nvPr/>
        </p:nvSpPr>
        <p:spPr>
          <a:xfrm>
            <a:off x="567269" y="2119477"/>
            <a:ext cx="61845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pPr algn="just"/>
            <a:r>
              <a:rPr lang="pt-BR" sz="2800" dirty="0"/>
              <a:t>	Já fez uma medida que dependia de várias outras e na manutenção não tinha de forma rápida sua dependência?</a:t>
            </a:r>
          </a:p>
        </p:txBody>
      </p:sp>
    </p:spTree>
    <p:extLst>
      <p:ext uri="{BB962C8B-B14F-4D97-AF65-F5344CB8AC3E}">
        <p14:creationId xmlns:p14="http://schemas.microsoft.com/office/powerpoint/2010/main" val="232169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KPI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6C5C5E-0590-A39D-0033-E2D3DA06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3" y="1111787"/>
            <a:ext cx="6027313" cy="286554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30AA514-62B6-50A5-86BF-23ADE07A8108}"/>
              </a:ext>
            </a:extLst>
          </p:cNvPr>
          <p:cNvSpPr txBox="1"/>
          <p:nvPr/>
        </p:nvSpPr>
        <p:spPr>
          <a:xfrm>
            <a:off x="500091" y="4127047"/>
            <a:ext cx="6027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r>
              <a:rPr lang="pt-BR" sz="2000" dirty="0"/>
              <a:t>	A documentação é encontrada no site: </a:t>
            </a:r>
            <a:r>
              <a:rPr lang="en-US" sz="1600" dirty="0">
                <a:hlinkClick r:id="rId4"/>
              </a:rPr>
              <a:t>KPIs in Tabular models for Power BI and Excel - SQLBI</a:t>
            </a: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D9CFF5-92B0-AD58-8258-192813A09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798" y="5007940"/>
            <a:ext cx="3026620" cy="16991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53F095-D738-A5A7-E183-2B1A41650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225" y="1574636"/>
            <a:ext cx="529663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8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Indentação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E236F7-DE3C-CF8F-3F10-532F7B362DE8}"/>
              </a:ext>
            </a:extLst>
          </p:cNvPr>
          <p:cNvSpPr txBox="1"/>
          <p:nvPr/>
        </p:nvSpPr>
        <p:spPr>
          <a:xfrm>
            <a:off x="793016" y="1623366"/>
            <a:ext cx="7854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pPr algn="just"/>
            <a:r>
              <a:rPr lang="pt-BR" sz="2800" dirty="0"/>
              <a:t>	Depois que desenvolver todas as medias, tenho que voltar e alterar uma por uma?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893755-BB5B-6B56-9769-24D296B13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" y="3573411"/>
            <a:ext cx="10800521" cy="2329372"/>
          </a:xfrm>
          <a:prstGeom prst="rect">
            <a:avLst/>
          </a:prstGeom>
        </p:spPr>
      </p:pic>
      <p:pic>
        <p:nvPicPr>
          <p:cNvPr id="11" name="Gráfico 10" descr="Brainstorm estrutura de tópicos">
            <a:extLst>
              <a:ext uri="{FF2B5EF4-FFF2-40B4-BE49-F238E27FC236}">
                <a16:creationId xmlns:a16="http://schemas.microsoft.com/office/drawing/2014/main" id="{071BE710-18D3-3E58-BAB3-A3A10E29A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936" y="1438541"/>
            <a:ext cx="1846048" cy="184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70;p27">
            <a:extLst>
              <a:ext uri="{FF2B5EF4-FFF2-40B4-BE49-F238E27FC236}">
                <a16:creationId xmlns:a16="http://schemas.microsoft.com/office/drawing/2014/main" id="{D803388D-55AD-14D5-FA04-2485DA6EFE1B}"/>
              </a:ext>
            </a:extLst>
          </p:cNvPr>
          <p:cNvSpPr/>
          <p:nvPr/>
        </p:nvSpPr>
        <p:spPr>
          <a:xfrm>
            <a:off x="10037435" y="1136425"/>
            <a:ext cx="1778327" cy="155216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Documentação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8E2D6B-6528-8D23-2B73-AE91E2BB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3044236"/>
            <a:ext cx="11439525" cy="31051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41DF027-ABDC-7BD3-0B5C-C3CACB40111C}"/>
              </a:ext>
            </a:extLst>
          </p:cNvPr>
          <p:cNvSpPr txBox="1"/>
          <p:nvPr/>
        </p:nvSpPr>
        <p:spPr>
          <a:xfrm>
            <a:off x="793016" y="1623366"/>
            <a:ext cx="7854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pPr algn="just"/>
            <a:r>
              <a:rPr lang="pt-BR" sz="2800"/>
              <a:t>	Agora, </a:t>
            </a:r>
            <a:r>
              <a:rPr lang="pt-BR" sz="2800" dirty="0"/>
              <a:t>depois de criar </a:t>
            </a:r>
            <a:r>
              <a:rPr lang="pt-BR" sz="2800"/>
              <a:t>e indentar, </a:t>
            </a:r>
            <a:r>
              <a:rPr lang="pt-BR" sz="2800" dirty="0"/>
              <a:t>vai me dizer que ainda posso documentar?</a:t>
            </a:r>
          </a:p>
        </p:txBody>
      </p:sp>
      <p:pic>
        <p:nvPicPr>
          <p:cNvPr id="6" name="Gráfico 5" descr="Prancheta Parcialmente Marcada com preenchimento sólido">
            <a:extLst>
              <a:ext uri="{FF2B5EF4-FFF2-40B4-BE49-F238E27FC236}">
                <a16:creationId xmlns:a16="http://schemas.microsoft.com/office/drawing/2014/main" id="{335C24AA-7CE9-A7D2-903D-3C347E8D5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5891" y="14392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0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Dúvidas e próximos passos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72436A-5060-3956-1103-ED582AEE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848" y="1371600"/>
            <a:ext cx="8552304" cy="50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11666A-89FA-FE3A-4AC7-0D42D23C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261618"/>
            <a:ext cx="10905066" cy="433476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CABEE1CD-2B6B-42CA-39CF-A68C01430AEB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Objetivo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EC4772-881C-3CC3-2829-D476EF8E916F}"/>
              </a:ext>
            </a:extLst>
          </p:cNvPr>
          <p:cNvSpPr txBox="1"/>
          <p:nvPr/>
        </p:nvSpPr>
        <p:spPr>
          <a:xfrm>
            <a:off x="5135417" y="2219484"/>
            <a:ext cx="56549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nodina" pitchFamily="2" charset="77"/>
                <a:cs typeface="Tahoma" panose="020B0604030504040204" pitchFamily="34" charset="0"/>
              </a:rPr>
              <a:t>	Ensinar a utilização da ferramenta externa do Power BI, Tabular Editor, através de cases propondo sua utilização para padronização e otimização dos projetos.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D960000-2BED-E781-5C43-53739D10D29C}"/>
              </a:ext>
            </a:extLst>
          </p:cNvPr>
          <p:cNvGrpSpPr/>
          <p:nvPr/>
        </p:nvGrpSpPr>
        <p:grpSpPr>
          <a:xfrm>
            <a:off x="405881" y="1549380"/>
            <a:ext cx="8485985" cy="3667389"/>
            <a:chOff x="658800" y="821089"/>
            <a:chExt cx="8485985" cy="3667389"/>
          </a:xfrm>
        </p:grpSpPr>
        <p:sp>
          <p:nvSpPr>
            <p:cNvPr id="19" name="Google Shape;267;p34">
              <a:extLst>
                <a:ext uri="{FF2B5EF4-FFF2-40B4-BE49-F238E27FC236}">
                  <a16:creationId xmlns:a16="http://schemas.microsoft.com/office/drawing/2014/main" id="{EE840A82-D7B0-C495-FE13-17B82C037160}"/>
                </a:ext>
              </a:extLst>
            </p:cNvPr>
            <p:cNvSpPr/>
            <p:nvPr/>
          </p:nvSpPr>
          <p:spPr>
            <a:xfrm>
              <a:off x="2557315" y="1821427"/>
              <a:ext cx="69375" cy="49776"/>
            </a:xfrm>
            <a:custGeom>
              <a:avLst/>
              <a:gdLst/>
              <a:ahLst/>
              <a:cxnLst/>
              <a:rect l="l" t="t" r="r" b="b"/>
              <a:pathLst>
                <a:path w="3069" h="2202" extrusionOk="0">
                  <a:moveTo>
                    <a:pt x="0" y="0"/>
                  </a:moveTo>
                  <a:lnTo>
                    <a:pt x="0" y="1635"/>
                  </a:lnTo>
                  <a:cubicBezTo>
                    <a:pt x="0" y="1935"/>
                    <a:pt x="234" y="2202"/>
                    <a:pt x="567" y="2202"/>
                  </a:cubicBezTo>
                  <a:lnTo>
                    <a:pt x="2502" y="2202"/>
                  </a:lnTo>
                  <a:cubicBezTo>
                    <a:pt x="2802" y="2202"/>
                    <a:pt x="3069" y="1935"/>
                    <a:pt x="3069" y="163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68;p34">
              <a:extLst>
                <a:ext uri="{FF2B5EF4-FFF2-40B4-BE49-F238E27FC236}">
                  <a16:creationId xmlns:a16="http://schemas.microsoft.com/office/drawing/2014/main" id="{F6D3F3F9-9054-BED7-8E0C-AAF1AABB0A68}"/>
                </a:ext>
              </a:extLst>
            </p:cNvPr>
            <p:cNvSpPr/>
            <p:nvPr/>
          </p:nvSpPr>
          <p:spPr>
            <a:xfrm>
              <a:off x="658800" y="1822173"/>
              <a:ext cx="8485985" cy="2666305"/>
            </a:xfrm>
            <a:custGeom>
              <a:avLst/>
              <a:gdLst/>
              <a:ahLst/>
              <a:cxnLst/>
              <a:rect l="l" t="t" r="r" b="b"/>
              <a:pathLst>
                <a:path w="375403" h="117952" extrusionOk="0">
                  <a:moveTo>
                    <a:pt x="84061" y="0"/>
                  </a:moveTo>
                  <a:lnTo>
                    <a:pt x="84061" y="5104"/>
                  </a:lnTo>
                  <a:cubicBezTo>
                    <a:pt x="84061" y="7172"/>
                    <a:pt x="82360" y="8873"/>
                    <a:pt x="80258" y="8873"/>
                  </a:cubicBezTo>
                  <a:lnTo>
                    <a:pt x="19081" y="8873"/>
                  </a:lnTo>
                  <a:cubicBezTo>
                    <a:pt x="8574" y="8873"/>
                    <a:pt x="1" y="17446"/>
                    <a:pt x="1" y="27954"/>
                  </a:cubicBezTo>
                  <a:cubicBezTo>
                    <a:pt x="1" y="38495"/>
                    <a:pt x="8574" y="47067"/>
                    <a:pt x="19081" y="47067"/>
                  </a:cubicBezTo>
                  <a:lnTo>
                    <a:pt x="151743" y="47067"/>
                  </a:lnTo>
                  <a:cubicBezTo>
                    <a:pt x="160749" y="47067"/>
                    <a:pt x="168088" y="54373"/>
                    <a:pt x="168088" y="63413"/>
                  </a:cubicBezTo>
                  <a:cubicBezTo>
                    <a:pt x="168088" y="72419"/>
                    <a:pt x="160749" y="79758"/>
                    <a:pt x="151743" y="79758"/>
                  </a:cubicBezTo>
                  <a:lnTo>
                    <a:pt x="19081" y="79758"/>
                  </a:lnTo>
                  <a:cubicBezTo>
                    <a:pt x="8574" y="79758"/>
                    <a:pt x="1" y="88330"/>
                    <a:pt x="1" y="98838"/>
                  </a:cubicBezTo>
                  <a:cubicBezTo>
                    <a:pt x="1" y="109379"/>
                    <a:pt x="8574" y="117952"/>
                    <a:pt x="19081" y="117952"/>
                  </a:cubicBezTo>
                  <a:lnTo>
                    <a:pt x="375402" y="117952"/>
                  </a:lnTo>
                  <a:cubicBezTo>
                    <a:pt x="375169" y="117051"/>
                    <a:pt x="374969" y="116117"/>
                    <a:pt x="374802" y="115216"/>
                  </a:cubicBezTo>
                  <a:lnTo>
                    <a:pt x="19081" y="115216"/>
                  </a:lnTo>
                  <a:cubicBezTo>
                    <a:pt x="10075" y="115216"/>
                    <a:pt x="2736" y="107878"/>
                    <a:pt x="2736" y="98838"/>
                  </a:cubicBezTo>
                  <a:cubicBezTo>
                    <a:pt x="2736" y="89831"/>
                    <a:pt x="10075" y="82493"/>
                    <a:pt x="19081" y="82493"/>
                  </a:cubicBezTo>
                  <a:lnTo>
                    <a:pt x="151743" y="82493"/>
                  </a:lnTo>
                  <a:cubicBezTo>
                    <a:pt x="162250" y="82493"/>
                    <a:pt x="170823" y="73920"/>
                    <a:pt x="170823" y="63413"/>
                  </a:cubicBezTo>
                  <a:cubicBezTo>
                    <a:pt x="170823" y="52872"/>
                    <a:pt x="162250" y="44299"/>
                    <a:pt x="151743" y="44299"/>
                  </a:cubicBezTo>
                  <a:lnTo>
                    <a:pt x="19081" y="44299"/>
                  </a:lnTo>
                  <a:cubicBezTo>
                    <a:pt x="10075" y="44299"/>
                    <a:pt x="2736" y="36960"/>
                    <a:pt x="2736" y="27954"/>
                  </a:cubicBezTo>
                  <a:cubicBezTo>
                    <a:pt x="2736" y="18947"/>
                    <a:pt x="10075" y="11609"/>
                    <a:pt x="19081" y="11609"/>
                  </a:cubicBezTo>
                  <a:lnTo>
                    <a:pt x="80258" y="11609"/>
                  </a:lnTo>
                  <a:cubicBezTo>
                    <a:pt x="83861" y="11609"/>
                    <a:pt x="86796" y="8673"/>
                    <a:pt x="86796" y="5104"/>
                  </a:cubicBezTo>
                  <a:lnTo>
                    <a:pt x="86796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69;p34">
              <a:extLst>
                <a:ext uri="{FF2B5EF4-FFF2-40B4-BE49-F238E27FC236}">
                  <a16:creationId xmlns:a16="http://schemas.microsoft.com/office/drawing/2014/main" id="{317FA2B1-4577-F2D5-414B-DBB99F80FDA3}"/>
                </a:ext>
              </a:extLst>
            </p:cNvPr>
            <p:cNvSpPr/>
            <p:nvPr/>
          </p:nvSpPr>
          <p:spPr>
            <a:xfrm>
              <a:off x="2314536" y="969432"/>
              <a:ext cx="554229" cy="702021"/>
            </a:xfrm>
            <a:custGeom>
              <a:avLst/>
              <a:gdLst/>
              <a:ahLst/>
              <a:cxnLst/>
              <a:rect l="l" t="t" r="r" b="b"/>
              <a:pathLst>
                <a:path w="24518" h="31056" extrusionOk="0">
                  <a:moveTo>
                    <a:pt x="12276" y="0"/>
                  </a:moveTo>
                  <a:cubicBezTo>
                    <a:pt x="12276" y="0"/>
                    <a:pt x="0" y="0"/>
                    <a:pt x="0" y="12209"/>
                  </a:cubicBezTo>
                  <a:cubicBezTo>
                    <a:pt x="0" y="21149"/>
                    <a:pt x="6738" y="21616"/>
                    <a:pt x="6638" y="28955"/>
                  </a:cubicBezTo>
                  <a:cubicBezTo>
                    <a:pt x="6638" y="28955"/>
                    <a:pt x="6638" y="31056"/>
                    <a:pt x="8473" y="31056"/>
                  </a:cubicBezTo>
                  <a:lnTo>
                    <a:pt x="16045" y="31056"/>
                  </a:lnTo>
                  <a:cubicBezTo>
                    <a:pt x="17880" y="31056"/>
                    <a:pt x="17880" y="28955"/>
                    <a:pt x="17880" y="28955"/>
                  </a:cubicBezTo>
                  <a:cubicBezTo>
                    <a:pt x="17780" y="21616"/>
                    <a:pt x="24518" y="21149"/>
                    <a:pt x="24518" y="12209"/>
                  </a:cubicBezTo>
                  <a:cubicBezTo>
                    <a:pt x="24518" y="0"/>
                    <a:pt x="12276" y="0"/>
                    <a:pt x="12276" y="0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70;p34">
              <a:extLst>
                <a:ext uri="{FF2B5EF4-FFF2-40B4-BE49-F238E27FC236}">
                  <a16:creationId xmlns:a16="http://schemas.microsoft.com/office/drawing/2014/main" id="{ACEB18E6-A127-5AAF-BE11-3846C4509C1E}"/>
                </a:ext>
              </a:extLst>
            </p:cNvPr>
            <p:cNvSpPr/>
            <p:nvPr/>
          </p:nvSpPr>
          <p:spPr>
            <a:xfrm>
              <a:off x="2444978" y="1632172"/>
              <a:ext cx="294091" cy="189294"/>
            </a:xfrm>
            <a:custGeom>
              <a:avLst/>
              <a:gdLst/>
              <a:ahLst/>
              <a:cxnLst/>
              <a:rect l="l" t="t" r="r" b="b"/>
              <a:pathLst>
                <a:path w="13010" h="8374" extrusionOk="0">
                  <a:moveTo>
                    <a:pt x="701" y="0"/>
                  </a:moveTo>
                  <a:cubicBezTo>
                    <a:pt x="300" y="0"/>
                    <a:pt x="0" y="301"/>
                    <a:pt x="0" y="701"/>
                  </a:cubicBezTo>
                  <a:lnTo>
                    <a:pt x="0" y="3336"/>
                  </a:lnTo>
                  <a:cubicBezTo>
                    <a:pt x="0" y="4971"/>
                    <a:pt x="934" y="6505"/>
                    <a:pt x="2435" y="7206"/>
                  </a:cubicBezTo>
                  <a:lnTo>
                    <a:pt x="4970" y="8373"/>
                  </a:lnTo>
                  <a:lnTo>
                    <a:pt x="8039" y="8373"/>
                  </a:lnTo>
                  <a:lnTo>
                    <a:pt x="10541" y="7206"/>
                  </a:lnTo>
                  <a:cubicBezTo>
                    <a:pt x="12042" y="6505"/>
                    <a:pt x="13009" y="4971"/>
                    <a:pt x="13009" y="3336"/>
                  </a:cubicBezTo>
                  <a:lnTo>
                    <a:pt x="13009" y="701"/>
                  </a:lnTo>
                  <a:cubicBezTo>
                    <a:pt x="13009" y="301"/>
                    <a:pt x="12676" y="0"/>
                    <a:pt x="1230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73;p34">
              <a:extLst>
                <a:ext uri="{FF2B5EF4-FFF2-40B4-BE49-F238E27FC236}">
                  <a16:creationId xmlns:a16="http://schemas.microsoft.com/office/drawing/2014/main" id="{827F7EEF-99CE-5D69-EF09-877917396EEA}"/>
                </a:ext>
              </a:extLst>
            </p:cNvPr>
            <p:cNvSpPr/>
            <p:nvPr/>
          </p:nvSpPr>
          <p:spPr>
            <a:xfrm>
              <a:off x="2328866" y="1034008"/>
              <a:ext cx="232244" cy="254736"/>
            </a:xfrm>
            <a:custGeom>
              <a:avLst/>
              <a:gdLst/>
              <a:ahLst/>
              <a:cxnLst/>
              <a:rect l="l" t="t" r="r" b="b"/>
              <a:pathLst>
                <a:path w="10274" h="11269" extrusionOk="0">
                  <a:moveTo>
                    <a:pt x="7923" y="0"/>
                  </a:moveTo>
                  <a:cubicBezTo>
                    <a:pt x="6438" y="0"/>
                    <a:pt x="4299" y="1520"/>
                    <a:pt x="2635" y="3882"/>
                  </a:cubicBezTo>
                  <a:cubicBezTo>
                    <a:pt x="567" y="6850"/>
                    <a:pt x="0" y="10019"/>
                    <a:pt x="1368" y="10987"/>
                  </a:cubicBezTo>
                  <a:cubicBezTo>
                    <a:pt x="1644" y="11178"/>
                    <a:pt x="1974" y="11269"/>
                    <a:pt x="2342" y="11269"/>
                  </a:cubicBezTo>
                  <a:cubicBezTo>
                    <a:pt x="3836" y="11269"/>
                    <a:pt x="5952" y="9767"/>
                    <a:pt x="7639" y="7384"/>
                  </a:cubicBezTo>
                  <a:cubicBezTo>
                    <a:pt x="9707" y="4449"/>
                    <a:pt x="10274" y="1246"/>
                    <a:pt x="8873" y="279"/>
                  </a:cubicBezTo>
                  <a:cubicBezTo>
                    <a:pt x="8606" y="90"/>
                    <a:pt x="8284" y="0"/>
                    <a:pt x="7923" y="0"/>
                  </a:cubicBezTo>
                  <a:close/>
                </a:path>
              </a:pathLst>
            </a:custGeom>
            <a:solidFill>
              <a:srgbClr val="FAE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75;p34">
              <a:extLst>
                <a:ext uri="{FF2B5EF4-FFF2-40B4-BE49-F238E27FC236}">
                  <a16:creationId xmlns:a16="http://schemas.microsoft.com/office/drawing/2014/main" id="{7BB8B3FA-9A4C-07D6-982F-73FE92CFDE9D}"/>
                </a:ext>
              </a:extLst>
            </p:cNvPr>
            <p:cNvSpPr/>
            <p:nvPr/>
          </p:nvSpPr>
          <p:spPr>
            <a:xfrm>
              <a:off x="2816684" y="821089"/>
              <a:ext cx="213391" cy="206994"/>
            </a:xfrm>
            <a:custGeom>
              <a:avLst/>
              <a:gdLst/>
              <a:ahLst/>
              <a:cxnLst/>
              <a:rect l="l" t="t" r="r" b="b"/>
              <a:pathLst>
                <a:path w="9440" h="9157" extrusionOk="0">
                  <a:moveTo>
                    <a:pt x="7839" y="0"/>
                  </a:moveTo>
                  <a:cubicBezTo>
                    <a:pt x="7464" y="0"/>
                    <a:pt x="7088" y="142"/>
                    <a:pt x="6805" y="426"/>
                  </a:cubicBezTo>
                  <a:lnTo>
                    <a:pt x="567" y="6664"/>
                  </a:lnTo>
                  <a:cubicBezTo>
                    <a:pt x="0" y="7231"/>
                    <a:pt x="0" y="8165"/>
                    <a:pt x="567" y="8732"/>
                  </a:cubicBezTo>
                  <a:cubicBezTo>
                    <a:pt x="851" y="9015"/>
                    <a:pt x="1226" y="9157"/>
                    <a:pt x="1605" y="9157"/>
                  </a:cubicBezTo>
                  <a:cubicBezTo>
                    <a:pt x="1985" y="9157"/>
                    <a:pt x="2368" y="9015"/>
                    <a:pt x="2669" y="8732"/>
                  </a:cubicBezTo>
                  <a:lnTo>
                    <a:pt x="8873" y="2527"/>
                  </a:lnTo>
                  <a:cubicBezTo>
                    <a:pt x="9440" y="1927"/>
                    <a:pt x="9440" y="993"/>
                    <a:pt x="8873" y="426"/>
                  </a:cubicBezTo>
                  <a:cubicBezTo>
                    <a:pt x="8590" y="142"/>
                    <a:pt x="8214" y="0"/>
                    <a:pt x="7839" y="0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76;p34">
              <a:extLst>
                <a:ext uri="{FF2B5EF4-FFF2-40B4-BE49-F238E27FC236}">
                  <a16:creationId xmlns:a16="http://schemas.microsoft.com/office/drawing/2014/main" id="{D093728D-A939-B6A5-E936-4B599A9A1D08}"/>
                </a:ext>
              </a:extLst>
            </p:cNvPr>
            <p:cNvSpPr/>
            <p:nvPr/>
          </p:nvSpPr>
          <p:spPr>
            <a:xfrm>
              <a:off x="2928252" y="1222766"/>
              <a:ext cx="265451" cy="67137"/>
            </a:xfrm>
            <a:custGeom>
              <a:avLst/>
              <a:gdLst/>
              <a:ahLst/>
              <a:cxnLst/>
              <a:rect l="l" t="t" r="r" b="b"/>
              <a:pathLst>
                <a:path w="11743" h="2970" extrusionOk="0">
                  <a:moveTo>
                    <a:pt x="1469" y="0"/>
                  </a:moveTo>
                  <a:cubicBezTo>
                    <a:pt x="668" y="0"/>
                    <a:pt x="1" y="668"/>
                    <a:pt x="1" y="1468"/>
                  </a:cubicBezTo>
                  <a:cubicBezTo>
                    <a:pt x="1" y="2302"/>
                    <a:pt x="668" y="2969"/>
                    <a:pt x="1469" y="2969"/>
                  </a:cubicBezTo>
                  <a:lnTo>
                    <a:pt x="10275" y="2969"/>
                  </a:lnTo>
                  <a:cubicBezTo>
                    <a:pt x="11076" y="2969"/>
                    <a:pt x="11743" y="2302"/>
                    <a:pt x="11743" y="1468"/>
                  </a:cubicBezTo>
                  <a:cubicBezTo>
                    <a:pt x="11743" y="668"/>
                    <a:pt x="11076" y="0"/>
                    <a:pt x="10275" y="0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77;p34">
              <a:extLst>
                <a:ext uri="{FF2B5EF4-FFF2-40B4-BE49-F238E27FC236}">
                  <a16:creationId xmlns:a16="http://schemas.microsoft.com/office/drawing/2014/main" id="{056F7AB3-4C16-38AC-5E7F-6E5524C66CCD}"/>
                </a:ext>
              </a:extLst>
            </p:cNvPr>
            <p:cNvSpPr/>
            <p:nvPr/>
          </p:nvSpPr>
          <p:spPr>
            <a:xfrm>
              <a:off x="2816684" y="1484575"/>
              <a:ext cx="213391" cy="207017"/>
            </a:xfrm>
            <a:custGeom>
              <a:avLst/>
              <a:gdLst/>
              <a:ahLst/>
              <a:cxnLst/>
              <a:rect l="l" t="t" r="r" b="b"/>
              <a:pathLst>
                <a:path w="9440" h="9158" extrusionOk="0">
                  <a:moveTo>
                    <a:pt x="1605" y="1"/>
                  </a:moveTo>
                  <a:cubicBezTo>
                    <a:pt x="1226" y="1"/>
                    <a:pt x="851" y="143"/>
                    <a:pt x="567" y="426"/>
                  </a:cubicBezTo>
                  <a:cubicBezTo>
                    <a:pt x="0" y="993"/>
                    <a:pt x="0" y="1927"/>
                    <a:pt x="567" y="2494"/>
                  </a:cubicBezTo>
                  <a:lnTo>
                    <a:pt x="6805" y="8732"/>
                  </a:lnTo>
                  <a:cubicBezTo>
                    <a:pt x="7088" y="9016"/>
                    <a:pt x="7464" y="9157"/>
                    <a:pt x="7839" y="9157"/>
                  </a:cubicBezTo>
                  <a:cubicBezTo>
                    <a:pt x="8214" y="9157"/>
                    <a:pt x="8590" y="9016"/>
                    <a:pt x="8873" y="8732"/>
                  </a:cubicBezTo>
                  <a:cubicBezTo>
                    <a:pt x="9440" y="8132"/>
                    <a:pt x="9440" y="7231"/>
                    <a:pt x="8873" y="6631"/>
                  </a:cubicBezTo>
                  <a:lnTo>
                    <a:pt x="2669" y="426"/>
                  </a:lnTo>
                  <a:cubicBezTo>
                    <a:pt x="2368" y="143"/>
                    <a:pt x="1985" y="1"/>
                    <a:pt x="1605" y="1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8;p34">
              <a:extLst>
                <a:ext uri="{FF2B5EF4-FFF2-40B4-BE49-F238E27FC236}">
                  <a16:creationId xmlns:a16="http://schemas.microsoft.com/office/drawing/2014/main" id="{88C90EB6-1FC2-EAE9-3553-E01CE3F46D27}"/>
                </a:ext>
              </a:extLst>
            </p:cNvPr>
            <p:cNvSpPr/>
            <p:nvPr/>
          </p:nvSpPr>
          <p:spPr>
            <a:xfrm>
              <a:off x="2153173" y="821089"/>
              <a:ext cx="213414" cy="206994"/>
            </a:xfrm>
            <a:custGeom>
              <a:avLst/>
              <a:gdLst/>
              <a:ahLst/>
              <a:cxnLst/>
              <a:rect l="l" t="t" r="r" b="b"/>
              <a:pathLst>
                <a:path w="9441" h="9157" extrusionOk="0">
                  <a:moveTo>
                    <a:pt x="1631" y="0"/>
                  </a:moveTo>
                  <a:cubicBezTo>
                    <a:pt x="1252" y="0"/>
                    <a:pt x="868" y="142"/>
                    <a:pt x="568" y="426"/>
                  </a:cubicBezTo>
                  <a:cubicBezTo>
                    <a:pt x="1" y="993"/>
                    <a:pt x="1" y="1927"/>
                    <a:pt x="568" y="2527"/>
                  </a:cubicBezTo>
                  <a:lnTo>
                    <a:pt x="6806" y="8732"/>
                  </a:lnTo>
                  <a:cubicBezTo>
                    <a:pt x="7089" y="9015"/>
                    <a:pt x="7464" y="9157"/>
                    <a:pt x="7840" y="9157"/>
                  </a:cubicBezTo>
                  <a:cubicBezTo>
                    <a:pt x="8215" y="9157"/>
                    <a:pt x="8590" y="9015"/>
                    <a:pt x="8874" y="8732"/>
                  </a:cubicBezTo>
                  <a:cubicBezTo>
                    <a:pt x="9441" y="8165"/>
                    <a:pt x="9441" y="7231"/>
                    <a:pt x="8874" y="6664"/>
                  </a:cubicBezTo>
                  <a:lnTo>
                    <a:pt x="2669" y="426"/>
                  </a:lnTo>
                  <a:cubicBezTo>
                    <a:pt x="2386" y="142"/>
                    <a:pt x="2011" y="0"/>
                    <a:pt x="1631" y="0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79;p34">
              <a:extLst>
                <a:ext uri="{FF2B5EF4-FFF2-40B4-BE49-F238E27FC236}">
                  <a16:creationId xmlns:a16="http://schemas.microsoft.com/office/drawing/2014/main" id="{C6E46C68-CAF0-B70C-E5DE-F146641EF916}"/>
                </a:ext>
              </a:extLst>
            </p:cNvPr>
            <p:cNvSpPr/>
            <p:nvPr/>
          </p:nvSpPr>
          <p:spPr>
            <a:xfrm>
              <a:off x="1990319" y="1222766"/>
              <a:ext cx="265451" cy="67137"/>
            </a:xfrm>
            <a:custGeom>
              <a:avLst/>
              <a:gdLst/>
              <a:ahLst/>
              <a:cxnLst/>
              <a:rect l="l" t="t" r="r" b="b"/>
              <a:pathLst>
                <a:path w="11743" h="2970" extrusionOk="0">
                  <a:moveTo>
                    <a:pt x="1468" y="0"/>
                  </a:moveTo>
                  <a:cubicBezTo>
                    <a:pt x="668" y="0"/>
                    <a:pt x="1" y="668"/>
                    <a:pt x="1" y="1468"/>
                  </a:cubicBezTo>
                  <a:cubicBezTo>
                    <a:pt x="1" y="2302"/>
                    <a:pt x="668" y="2969"/>
                    <a:pt x="1468" y="2969"/>
                  </a:cubicBezTo>
                  <a:lnTo>
                    <a:pt x="10275" y="2969"/>
                  </a:lnTo>
                  <a:cubicBezTo>
                    <a:pt x="11075" y="2969"/>
                    <a:pt x="11742" y="2302"/>
                    <a:pt x="11742" y="1468"/>
                  </a:cubicBezTo>
                  <a:cubicBezTo>
                    <a:pt x="11742" y="668"/>
                    <a:pt x="11075" y="0"/>
                    <a:pt x="10275" y="0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280;p34">
              <a:extLst>
                <a:ext uri="{FF2B5EF4-FFF2-40B4-BE49-F238E27FC236}">
                  <a16:creationId xmlns:a16="http://schemas.microsoft.com/office/drawing/2014/main" id="{BBD48E11-26C9-8270-EF19-3B1BA95A3D5C}"/>
                </a:ext>
              </a:extLst>
            </p:cNvPr>
            <p:cNvSpPr/>
            <p:nvPr/>
          </p:nvSpPr>
          <p:spPr>
            <a:xfrm>
              <a:off x="2153173" y="1484575"/>
              <a:ext cx="213414" cy="207017"/>
            </a:xfrm>
            <a:custGeom>
              <a:avLst/>
              <a:gdLst/>
              <a:ahLst/>
              <a:cxnLst/>
              <a:rect l="l" t="t" r="r" b="b"/>
              <a:pathLst>
                <a:path w="9441" h="9158" extrusionOk="0">
                  <a:moveTo>
                    <a:pt x="7840" y="1"/>
                  </a:moveTo>
                  <a:cubicBezTo>
                    <a:pt x="7464" y="1"/>
                    <a:pt x="7089" y="143"/>
                    <a:pt x="6806" y="426"/>
                  </a:cubicBezTo>
                  <a:lnTo>
                    <a:pt x="568" y="6631"/>
                  </a:lnTo>
                  <a:cubicBezTo>
                    <a:pt x="1" y="7231"/>
                    <a:pt x="1" y="8132"/>
                    <a:pt x="568" y="8732"/>
                  </a:cubicBezTo>
                  <a:cubicBezTo>
                    <a:pt x="868" y="9016"/>
                    <a:pt x="1252" y="9157"/>
                    <a:pt x="1631" y="9157"/>
                  </a:cubicBezTo>
                  <a:cubicBezTo>
                    <a:pt x="2011" y="9157"/>
                    <a:pt x="2386" y="9016"/>
                    <a:pt x="2669" y="8732"/>
                  </a:cubicBezTo>
                  <a:lnTo>
                    <a:pt x="8874" y="2494"/>
                  </a:lnTo>
                  <a:cubicBezTo>
                    <a:pt x="9441" y="1927"/>
                    <a:pt x="9441" y="993"/>
                    <a:pt x="8874" y="426"/>
                  </a:cubicBezTo>
                  <a:cubicBezTo>
                    <a:pt x="8590" y="143"/>
                    <a:pt x="8215" y="1"/>
                    <a:pt x="7840" y="1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D1DB65DD-6562-708C-67BE-C6F37FB95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00" y="4649021"/>
            <a:ext cx="1297710" cy="113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9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18BA6B6B-A467-BA8B-0851-40DEE4E4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" y="1882"/>
            <a:ext cx="12188349" cy="68587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86EEDD6-5459-4A31-BA32-77BF4972BB16}"/>
              </a:ext>
            </a:extLst>
          </p:cNvPr>
          <p:cNvSpPr txBox="1"/>
          <p:nvPr/>
        </p:nvSpPr>
        <p:spPr>
          <a:xfrm>
            <a:off x="292850" y="5616590"/>
            <a:ext cx="4364462" cy="1580126"/>
          </a:xfrm>
          <a:prstGeom prst="rect">
            <a:avLst/>
          </a:prstGeom>
          <a:noFill/>
        </p:spPr>
        <p:txBody>
          <a:bodyPr wrap="square" lIns="71323" tIns="35662" rIns="71323" bIns="35662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odina" panose="00000500000000000000" pitchFamily="50" charset="0"/>
              <a:ea typeface="Helvetica" charset="0"/>
              <a:cs typeface="Helvetica" charset="0"/>
            </a:endParaRPr>
          </a:p>
          <a:p>
            <a:pPr lvl="0">
              <a:defRPr/>
            </a:pPr>
            <a:r>
              <a:rPr lang="pt-BR" sz="1400" b="1" dirty="0">
                <a:solidFill>
                  <a:prstClr val="white"/>
                </a:solidFill>
                <a:latin typeface="Anodina Bold" panose="00000500000000000000" pitchFamily="50" charset="0"/>
                <a:cs typeface="Helvetica" charset="0"/>
              </a:rPr>
              <a:t>Pedro Lustosa</a:t>
            </a:r>
          </a:p>
          <a:p>
            <a:pPr>
              <a:defRPr/>
            </a:pPr>
            <a:r>
              <a:rPr lang="pt-BR" sz="1400" dirty="0">
                <a:solidFill>
                  <a:prstClr val="white"/>
                </a:solidFill>
                <a:latin typeface="Anodina Bold" panose="00000500000000000000" pitchFamily="50" charset="0"/>
                <a:cs typeface="Helvetica" charset="0"/>
              </a:rPr>
              <a:t>pedro.lustosa@grupoportfolio.com.br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odina Bold" panose="00000500000000000000" pitchFamily="50" charset="0"/>
              <a:ea typeface="Helvetica" charset="0"/>
              <a:cs typeface="Helvetica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400" b="1" dirty="0">
              <a:solidFill>
                <a:prstClr val="white"/>
              </a:solidFill>
              <a:latin typeface="Anodina Bold" panose="00000500000000000000" pitchFamily="50" charset="0"/>
              <a:ea typeface="Helvetica" charset="0"/>
              <a:cs typeface="Helvetica" charset="0"/>
            </a:endParaRPr>
          </a:p>
          <a:p>
            <a:pPr lvl="0">
              <a:defRPr/>
            </a:pPr>
            <a:endParaRPr lang="pt-BR" sz="1400" dirty="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odina" panose="00000500000000000000" pitchFamily="50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3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5245A6-DD1C-887A-3870-36EDDF9C1B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4606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nodina Bold"/>
                <a:ea typeface="Roboto"/>
                <a:cs typeface="+mn-cs"/>
              </a:rPr>
              <a:t>ROADMAP </a:t>
            </a:r>
          </a:p>
        </p:txBody>
      </p:sp>
      <p:pic>
        <p:nvPicPr>
          <p:cNvPr id="13" name="Gráfico 12" descr="Rota (dois pinos em um caminho) estrutura de tópicos">
            <a:extLst>
              <a:ext uri="{FF2B5EF4-FFF2-40B4-BE49-F238E27FC236}">
                <a16:creationId xmlns:a16="http://schemas.microsoft.com/office/drawing/2014/main" id="{F346F93F-430C-6FE0-3FAC-C1832259B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961104"/>
            <a:ext cx="1761149" cy="1761149"/>
          </a:xfrm>
          <a:prstGeom prst="rect">
            <a:avLst/>
          </a:prstGeom>
        </p:spPr>
      </p:pic>
      <p:pic>
        <p:nvPicPr>
          <p:cNvPr id="4" name="Imagem 3" descr="Linha do tempo&#10;&#10;Descrição gerada automaticamente">
            <a:extLst>
              <a:ext uri="{FF2B5EF4-FFF2-40B4-BE49-F238E27FC236}">
                <a16:creationId xmlns:a16="http://schemas.microsoft.com/office/drawing/2014/main" id="{D1795C84-CA74-64BA-4B65-02BA9CA7D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919" y="0"/>
            <a:ext cx="8044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0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4C7D8B3-7341-A39D-816C-C9C4A05D36AB}"/>
              </a:ext>
            </a:extLst>
          </p:cNvPr>
          <p:cNvSpPr txBox="1"/>
          <p:nvPr/>
        </p:nvSpPr>
        <p:spPr>
          <a:xfrm>
            <a:off x="5108349" y="2728757"/>
            <a:ext cx="61845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r>
              <a:rPr lang="pt-BR" sz="2800" dirty="0"/>
              <a:t>	Instalação é feita pelo site: </a:t>
            </a:r>
            <a:r>
              <a:rPr lang="pt-BR" sz="2800" dirty="0">
                <a:hlinkClick r:id="rId3"/>
              </a:rPr>
              <a:t>Tabular Editor - SQLBI</a:t>
            </a:r>
            <a:r>
              <a:rPr lang="pt-BR" sz="2800" dirty="0"/>
              <a:t> </a:t>
            </a:r>
          </a:p>
        </p:txBody>
      </p:sp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116" y="2292299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616" y="3425927"/>
            <a:ext cx="643878" cy="643878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F2C34F0F-9DD0-5638-7A84-1367A84D4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6983" y="1694293"/>
            <a:ext cx="3041158" cy="3589821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Instalação</a:t>
            </a:r>
          </a:p>
        </p:txBody>
      </p:sp>
    </p:spTree>
    <p:extLst>
      <p:ext uri="{BB962C8B-B14F-4D97-AF65-F5344CB8AC3E}">
        <p14:creationId xmlns:p14="http://schemas.microsoft.com/office/powerpoint/2010/main" val="420497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1B5B0A4-90E4-3F35-CEB5-FCFD61B76C64}"/>
              </a:ext>
            </a:extLst>
          </p:cNvPr>
          <p:cNvSpPr/>
          <p:nvPr/>
        </p:nvSpPr>
        <p:spPr>
          <a:xfrm>
            <a:off x="489527" y="1172815"/>
            <a:ext cx="4414982" cy="86889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116" y="2292299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16" y="3425927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Criação de Medidas</a:t>
            </a:r>
          </a:p>
        </p:txBody>
      </p:sp>
      <p:sp>
        <p:nvSpPr>
          <p:cNvPr id="4" name="Google Shape;2135;p74">
            <a:extLst>
              <a:ext uri="{FF2B5EF4-FFF2-40B4-BE49-F238E27FC236}">
                <a16:creationId xmlns:a16="http://schemas.microsoft.com/office/drawing/2014/main" id="{B01E3EE6-CB14-CED3-6C5E-D977CCEDBC9D}"/>
              </a:ext>
            </a:extLst>
          </p:cNvPr>
          <p:cNvSpPr/>
          <p:nvPr/>
        </p:nvSpPr>
        <p:spPr>
          <a:xfrm>
            <a:off x="1114205" y="1303396"/>
            <a:ext cx="3790304" cy="675600"/>
          </a:xfrm>
          <a:custGeom>
            <a:avLst/>
            <a:gdLst/>
            <a:ahLst/>
            <a:cxnLst/>
            <a:rect l="l" t="t" r="r" b="b"/>
            <a:pathLst>
              <a:path w="155935" h="27024" fill="none" extrusionOk="0">
                <a:moveTo>
                  <a:pt x="149799" y="27024"/>
                </a:moveTo>
                <a:lnTo>
                  <a:pt x="13500" y="27024"/>
                </a:lnTo>
                <a:lnTo>
                  <a:pt x="13500" y="27024"/>
                </a:lnTo>
                <a:lnTo>
                  <a:pt x="12802" y="27000"/>
                </a:lnTo>
                <a:lnTo>
                  <a:pt x="12128" y="26952"/>
                </a:lnTo>
                <a:lnTo>
                  <a:pt x="11454" y="26856"/>
                </a:lnTo>
                <a:lnTo>
                  <a:pt x="10781" y="26735"/>
                </a:lnTo>
                <a:lnTo>
                  <a:pt x="10131" y="26591"/>
                </a:lnTo>
                <a:lnTo>
                  <a:pt x="9481" y="26398"/>
                </a:lnTo>
                <a:lnTo>
                  <a:pt x="8856" y="26182"/>
                </a:lnTo>
                <a:lnTo>
                  <a:pt x="8254" y="25941"/>
                </a:lnTo>
                <a:lnTo>
                  <a:pt x="7652" y="25676"/>
                </a:lnTo>
                <a:lnTo>
                  <a:pt x="7075" y="25388"/>
                </a:lnTo>
                <a:lnTo>
                  <a:pt x="6497" y="25051"/>
                </a:lnTo>
                <a:lnTo>
                  <a:pt x="5944" y="24714"/>
                </a:lnTo>
                <a:lnTo>
                  <a:pt x="5414" y="24329"/>
                </a:lnTo>
                <a:lnTo>
                  <a:pt x="4909" y="23920"/>
                </a:lnTo>
                <a:lnTo>
                  <a:pt x="4428" y="23511"/>
                </a:lnTo>
                <a:lnTo>
                  <a:pt x="3947" y="23053"/>
                </a:lnTo>
                <a:lnTo>
                  <a:pt x="3513" y="22596"/>
                </a:lnTo>
                <a:lnTo>
                  <a:pt x="3080" y="22091"/>
                </a:lnTo>
                <a:lnTo>
                  <a:pt x="2671" y="21585"/>
                </a:lnTo>
                <a:lnTo>
                  <a:pt x="2310" y="21056"/>
                </a:lnTo>
                <a:lnTo>
                  <a:pt x="1949" y="20503"/>
                </a:lnTo>
                <a:lnTo>
                  <a:pt x="1636" y="19949"/>
                </a:lnTo>
                <a:lnTo>
                  <a:pt x="1324" y="19372"/>
                </a:lnTo>
                <a:lnTo>
                  <a:pt x="1059" y="18770"/>
                </a:lnTo>
                <a:lnTo>
                  <a:pt x="818" y="18144"/>
                </a:lnTo>
                <a:lnTo>
                  <a:pt x="602" y="17519"/>
                </a:lnTo>
                <a:lnTo>
                  <a:pt x="433" y="16869"/>
                </a:lnTo>
                <a:lnTo>
                  <a:pt x="265" y="16219"/>
                </a:lnTo>
                <a:lnTo>
                  <a:pt x="144" y="15569"/>
                </a:lnTo>
                <a:lnTo>
                  <a:pt x="72" y="14896"/>
                </a:lnTo>
                <a:lnTo>
                  <a:pt x="24" y="14198"/>
                </a:lnTo>
                <a:lnTo>
                  <a:pt x="0" y="13500"/>
                </a:lnTo>
                <a:lnTo>
                  <a:pt x="0" y="13500"/>
                </a:lnTo>
                <a:lnTo>
                  <a:pt x="24" y="12802"/>
                </a:lnTo>
                <a:lnTo>
                  <a:pt x="72" y="12128"/>
                </a:lnTo>
                <a:lnTo>
                  <a:pt x="144" y="11455"/>
                </a:lnTo>
                <a:lnTo>
                  <a:pt x="265" y="10781"/>
                </a:lnTo>
                <a:lnTo>
                  <a:pt x="433" y="10131"/>
                </a:lnTo>
                <a:lnTo>
                  <a:pt x="602" y="9481"/>
                </a:lnTo>
                <a:lnTo>
                  <a:pt x="818" y="8856"/>
                </a:lnTo>
                <a:lnTo>
                  <a:pt x="1059" y="8254"/>
                </a:lnTo>
                <a:lnTo>
                  <a:pt x="1324" y="7652"/>
                </a:lnTo>
                <a:lnTo>
                  <a:pt x="1636" y="7075"/>
                </a:lnTo>
                <a:lnTo>
                  <a:pt x="1949" y="6497"/>
                </a:lnTo>
                <a:lnTo>
                  <a:pt x="2310" y="5944"/>
                </a:lnTo>
                <a:lnTo>
                  <a:pt x="2671" y="5414"/>
                </a:lnTo>
                <a:lnTo>
                  <a:pt x="3080" y="4909"/>
                </a:lnTo>
                <a:lnTo>
                  <a:pt x="3513" y="4428"/>
                </a:lnTo>
                <a:lnTo>
                  <a:pt x="3947" y="3947"/>
                </a:lnTo>
                <a:lnTo>
                  <a:pt x="4428" y="3513"/>
                </a:lnTo>
                <a:lnTo>
                  <a:pt x="4909" y="3080"/>
                </a:lnTo>
                <a:lnTo>
                  <a:pt x="5414" y="2671"/>
                </a:lnTo>
                <a:lnTo>
                  <a:pt x="5944" y="2310"/>
                </a:lnTo>
                <a:lnTo>
                  <a:pt x="6497" y="1949"/>
                </a:lnTo>
                <a:lnTo>
                  <a:pt x="7075" y="1636"/>
                </a:lnTo>
                <a:lnTo>
                  <a:pt x="7652" y="1324"/>
                </a:lnTo>
                <a:lnTo>
                  <a:pt x="8254" y="1059"/>
                </a:lnTo>
                <a:lnTo>
                  <a:pt x="8856" y="818"/>
                </a:lnTo>
                <a:lnTo>
                  <a:pt x="9481" y="602"/>
                </a:lnTo>
                <a:lnTo>
                  <a:pt x="10131" y="409"/>
                </a:lnTo>
                <a:lnTo>
                  <a:pt x="10781" y="265"/>
                </a:lnTo>
                <a:lnTo>
                  <a:pt x="11454" y="144"/>
                </a:lnTo>
                <a:lnTo>
                  <a:pt x="12128" y="72"/>
                </a:lnTo>
                <a:lnTo>
                  <a:pt x="12802" y="24"/>
                </a:lnTo>
                <a:lnTo>
                  <a:pt x="13500" y="0"/>
                </a:lnTo>
                <a:lnTo>
                  <a:pt x="149799" y="0"/>
                </a:lnTo>
                <a:lnTo>
                  <a:pt x="155935" y="13476"/>
                </a:lnTo>
                <a:lnTo>
                  <a:pt x="149799" y="27024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F75F619-FB2F-B167-C02D-2566D1F5F2F6}"/>
              </a:ext>
            </a:extLst>
          </p:cNvPr>
          <p:cNvSpPr txBox="1"/>
          <p:nvPr/>
        </p:nvSpPr>
        <p:spPr>
          <a:xfrm>
            <a:off x="1267876" y="1428821"/>
            <a:ext cx="150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Anodina Bold" panose="00000500000000000000"/>
              </a:rPr>
              <a:t>Padronização </a:t>
            </a:r>
          </a:p>
        </p:txBody>
      </p:sp>
      <p:grpSp>
        <p:nvGrpSpPr>
          <p:cNvPr id="8" name="Google Shape;1161;p54">
            <a:extLst>
              <a:ext uri="{FF2B5EF4-FFF2-40B4-BE49-F238E27FC236}">
                <a16:creationId xmlns:a16="http://schemas.microsoft.com/office/drawing/2014/main" id="{F64CE0D2-1291-ADDC-14E8-3347923A3753}"/>
              </a:ext>
            </a:extLst>
          </p:cNvPr>
          <p:cNvGrpSpPr/>
          <p:nvPr/>
        </p:nvGrpSpPr>
        <p:grpSpPr>
          <a:xfrm>
            <a:off x="3916219" y="1320110"/>
            <a:ext cx="497363" cy="539426"/>
            <a:chOff x="3045450" y="3675050"/>
            <a:chExt cx="733300" cy="773275"/>
          </a:xfrm>
          <a:solidFill>
            <a:schemeClr val="accent1">
              <a:lumMod val="50000"/>
            </a:schemeClr>
          </a:solidFill>
        </p:grpSpPr>
        <p:sp>
          <p:nvSpPr>
            <p:cNvPr id="9" name="Google Shape;1162;p54">
              <a:extLst>
                <a:ext uri="{FF2B5EF4-FFF2-40B4-BE49-F238E27FC236}">
                  <a16:creationId xmlns:a16="http://schemas.microsoft.com/office/drawing/2014/main" id="{74D215AF-0820-E883-C5E3-39B2CAD3D078}"/>
                </a:ext>
              </a:extLst>
            </p:cNvPr>
            <p:cNvSpPr/>
            <p:nvPr/>
          </p:nvSpPr>
          <p:spPr>
            <a:xfrm>
              <a:off x="3697225" y="3972000"/>
              <a:ext cx="81525" cy="20250"/>
            </a:xfrm>
            <a:custGeom>
              <a:avLst/>
              <a:gdLst/>
              <a:ahLst/>
              <a:cxnLst/>
              <a:rect l="l" t="t" r="r" b="b"/>
              <a:pathLst>
                <a:path w="3261" h="810" extrusionOk="0">
                  <a:moveTo>
                    <a:pt x="2263" y="0"/>
                  </a:moveTo>
                  <a:cubicBezTo>
                    <a:pt x="2010" y="15"/>
                    <a:pt x="1742" y="75"/>
                    <a:pt x="1489" y="105"/>
                  </a:cubicBezTo>
                  <a:cubicBezTo>
                    <a:pt x="1207" y="134"/>
                    <a:pt x="954" y="194"/>
                    <a:pt x="686" y="253"/>
                  </a:cubicBezTo>
                  <a:cubicBezTo>
                    <a:pt x="537" y="283"/>
                    <a:pt x="433" y="313"/>
                    <a:pt x="299" y="387"/>
                  </a:cubicBezTo>
                  <a:cubicBezTo>
                    <a:pt x="254" y="417"/>
                    <a:pt x="209" y="432"/>
                    <a:pt x="165" y="462"/>
                  </a:cubicBezTo>
                  <a:cubicBezTo>
                    <a:pt x="120" y="506"/>
                    <a:pt x="105" y="551"/>
                    <a:pt x="31" y="581"/>
                  </a:cubicBezTo>
                  <a:cubicBezTo>
                    <a:pt x="1" y="596"/>
                    <a:pt x="16" y="640"/>
                    <a:pt x="46" y="655"/>
                  </a:cubicBezTo>
                  <a:cubicBezTo>
                    <a:pt x="120" y="670"/>
                    <a:pt x="135" y="700"/>
                    <a:pt x="194" y="730"/>
                  </a:cubicBezTo>
                  <a:cubicBezTo>
                    <a:pt x="239" y="759"/>
                    <a:pt x="299" y="759"/>
                    <a:pt x="343" y="774"/>
                  </a:cubicBezTo>
                  <a:cubicBezTo>
                    <a:pt x="452" y="796"/>
                    <a:pt x="537" y="810"/>
                    <a:pt x="639" y="810"/>
                  </a:cubicBezTo>
                  <a:cubicBezTo>
                    <a:pt x="677" y="810"/>
                    <a:pt x="716" y="808"/>
                    <a:pt x="760" y="804"/>
                  </a:cubicBezTo>
                  <a:cubicBezTo>
                    <a:pt x="1013" y="804"/>
                    <a:pt x="1281" y="789"/>
                    <a:pt x="1534" y="745"/>
                  </a:cubicBezTo>
                  <a:cubicBezTo>
                    <a:pt x="2070" y="685"/>
                    <a:pt x="2621" y="626"/>
                    <a:pt x="3127" y="387"/>
                  </a:cubicBezTo>
                  <a:cubicBezTo>
                    <a:pt x="3261" y="328"/>
                    <a:pt x="3231" y="90"/>
                    <a:pt x="3082" y="60"/>
                  </a:cubicBezTo>
                  <a:cubicBezTo>
                    <a:pt x="2948" y="30"/>
                    <a:pt x="2814" y="30"/>
                    <a:pt x="2680" y="30"/>
                  </a:cubicBezTo>
                  <a:cubicBezTo>
                    <a:pt x="2546" y="15"/>
                    <a:pt x="2397" y="0"/>
                    <a:pt x="2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3;p54">
              <a:extLst>
                <a:ext uri="{FF2B5EF4-FFF2-40B4-BE49-F238E27FC236}">
                  <a16:creationId xmlns:a16="http://schemas.microsoft.com/office/drawing/2014/main" id="{81A205FE-3A6F-0250-0932-074359DDDCD0}"/>
                </a:ext>
              </a:extLst>
            </p:cNvPr>
            <p:cNvSpPr/>
            <p:nvPr/>
          </p:nvSpPr>
          <p:spPr>
            <a:xfrm>
              <a:off x="3113750" y="3815700"/>
              <a:ext cx="497550" cy="632625"/>
            </a:xfrm>
            <a:custGeom>
              <a:avLst/>
              <a:gdLst/>
              <a:ahLst/>
              <a:cxnLst/>
              <a:rect l="l" t="t" r="r" b="b"/>
              <a:pathLst>
                <a:path w="19902" h="25305" extrusionOk="0">
                  <a:moveTo>
                    <a:pt x="12265" y="6230"/>
                  </a:moveTo>
                  <a:cubicBezTo>
                    <a:pt x="12759" y="6230"/>
                    <a:pt x="12896" y="6917"/>
                    <a:pt x="12831" y="7369"/>
                  </a:cubicBezTo>
                  <a:cubicBezTo>
                    <a:pt x="12682" y="8396"/>
                    <a:pt x="11908" y="9244"/>
                    <a:pt x="10926" y="9765"/>
                  </a:cubicBezTo>
                  <a:cubicBezTo>
                    <a:pt x="10896" y="9066"/>
                    <a:pt x="10941" y="8366"/>
                    <a:pt x="11104" y="7696"/>
                  </a:cubicBezTo>
                  <a:cubicBezTo>
                    <a:pt x="11238" y="7190"/>
                    <a:pt x="11462" y="6476"/>
                    <a:pt x="12012" y="6282"/>
                  </a:cubicBezTo>
                  <a:cubicBezTo>
                    <a:pt x="12105" y="6247"/>
                    <a:pt x="12190" y="6230"/>
                    <a:pt x="12265" y="6230"/>
                  </a:cubicBezTo>
                  <a:close/>
                  <a:moveTo>
                    <a:pt x="6647" y="7066"/>
                  </a:moveTo>
                  <a:cubicBezTo>
                    <a:pt x="6777" y="7066"/>
                    <a:pt x="6932" y="7138"/>
                    <a:pt x="7115" y="7309"/>
                  </a:cubicBezTo>
                  <a:cubicBezTo>
                    <a:pt x="7532" y="7696"/>
                    <a:pt x="7651" y="8336"/>
                    <a:pt x="7800" y="8872"/>
                  </a:cubicBezTo>
                  <a:cubicBezTo>
                    <a:pt x="7934" y="9334"/>
                    <a:pt x="8038" y="9795"/>
                    <a:pt x="8157" y="10271"/>
                  </a:cubicBezTo>
                  <a:cubicBezTo>
                    <a:pt x="7830" y="10212"/>
                    <a:pt x="7517" y="10122"/>
                    <a:pt x="7249" y="9974"/>
                  </a:cubicBezTo>
                  <a:cubicBezTo>
                    <a:pt x="6758" y="9706"/>
                    <a:pt x="6371" y="9259"/>
                    <a:pt x="6178" y="8738"/>
                  </a:cubicBezTo>
                  <a:cubicBezTo>
                    <a:pt x="6010" y="8283"/>
                    <a:pt x="6112" y="7066"/>
                    <a:pt x="6647" y="7066"/>
                  </a:cubicBezTo>
                  <a:close/>
                  <a:moveTo>
                    <a:pt x="10682" y="860"/>
                  </a:moveTo>
                  <a:cubicBezTo>
                    <a:pt x="11426" y="860"/>
                    <a:pt x="12169" y="928"/>
                    <a:pt x="12891" y="1058"/>
                  </a:cubicBezTo>
                  <a:cubicBezTo>
                    <a:pt x="14528" y="1340"/>
                    <a:pt x="16344" y="1861"/>
                    <a:pt x="17579" y="3007"/>
                  </a:cubicBezTo>
                  <a:cubicBezTo>
                    <a:pt x="19172" y="4481"/>
                    <a:pt x="18800" y="6565"/>
                    <a:pt x="18294" y="8440"/>
                  </a:cubicBezTo>
                  <a:cubicBezTo>
                    <a:pt x="18011" y="9512"/>
                    <a:pt x="17639" y="10554"/>
                    <a:pt x="16954" y="11432"/>
                  </a:cubicBezTo>
                  <a:cubicBezTo>
                    <a:pt x="16329" y="12251"/>
                    <a:pt x="15540" y="12921"/>
                    <a:pt x="14915" y="13725"/>
                  </a:cubicBezTo>
                  <a:cubicBezTo>
                    <a:pt x="13799" y="15168"/>
                    <a:pt x="13293" y="17312"/>
                    <a:pt x="14052" y="19024"/>
                  </a:cubicBezTo>
                  <a:cubicBezTo>
                    <a:pt x="13650" y="19158"/>
                    <a:pt x="13233" y="19247"/>
                    <a:pt x="12831" y="19336"/>
                  </a:cubicBezTo>
                  <a:cubicBezTo>
                    <a:pt x="12042" y="16791"/>
                    <a:pt x="11447" y="14201"/>
                    <a:pt x="11090" y="11566"/>
                  </a:cubicBezTo>
                  <a:cubicBezTo>
                    <a:pt x="11045" y="11150"/>
                    <a:pt x="10985" y="10733"/>
                    <a:pt x="10956" y="10316"/>
                  </a:cubicBezTo>
                  <a:cubicBezTo>
                    <a:pt x="11804" y="9899"/>
                    <a:pt x="12548" y="9289"/>
                    <a:pt x="12980" y="8560"/>
                  </a:cubicBezTo>
                  <a:cubicBezTo>
                    <a:pt x="13456" y="7771"/>
                    <a:pt x="13769" y="6282"/>
                    <a:pt x="12727" y="5761"/>
                  </a:cubicBezTo>
                  <a:cubicBezTo>
                    <a:pt x="12536" y="5666"/>
                    <a:pt x="12356" y="5623"/>
                    <a:pt x="12186" y="5623"/>
                  </a:cubicBezTo>
                  <a:cubicBezTo>
                    <a:pt x="11245" y="5623"/>
                    <a:pt x="10641" y="6931"/>
                    <a:pt x="10464" y="7726"/>
                  </a:cubicBezTo>
                  <a:cubicBezTo>
                    <a:pt x="10286" y="8485"/>
                    <a:pt x="10241" y="9259"/>
                    <a:pt x="10271" y="10048"/>
                  </a:cubicBezTo>
                  <a:cubicBezTo>
                    <a:pt x="9773" y="10228"/>
                    <a:pt x="9237" y="10318"/>
                    <a:pt x="8722" y="10318"/>
                  </a:cubicBezTo>
                  <a:cubicBezTo>
                    <a:pt x="8683" y="10318"/>
                    <a:pt x="8643" y="10317"/>
                    <a:pt x="8604" y="10316"/>
                  </a:cubicBezTo>
                  <a:cubicBezTo>
                    <a:pt x="8500" y="9855"/>
                    <a:pt x="8395" y="9408"/>
                    <a:pt x="8276" y="8961"/>
                  </a:cubicBezTo>
                  <a:cubicBezTo>
                    <a:pt x="8077" y="8272"/>
                    <a:pt x="7689" y="6636"/>
                    <a:pt x="6733" y="6636"/>
                  </a:cubicBezTo>
                  <a:cubicBezTo>
                    <a:pt x="6616" y="6636"/>
                    <a:pt x="6491" y="6660"/>
                    <a:pt x="6356" y="6714"/>
                  </a:cubicBezTo>
                  <a:cubicBezTo>
                    <a:pt x="5165" y="7175"/>
                    <a:pt x="5612" y="8947"/>
                    <a:pt x="6192" y="9691"/>
                  </a:cubicBezTo>
                  <a:cubicBezTo>
                    <a:pt x="6743" y="10375"/>
                    <a:pt x="7487" y="10718"/>
                    <a:pt x="8291" y="10822"/>
                  </a:cubicBezTo>
                  <a:lnTo>
                    <a:pt x="8306" y="10822"/>
                  </a:lnTo>
                  <a:cubicBezTo>
                    <a:pt x="8961" y="13695"/>
                    <a:pt x="9229" y="16597"/>
                    <a:pt x="9378" y="19530"/>
                  </a:cubicBezTo>
                  <a:cubicBezTo>
                    <a:pt x="8916" y="19485"/>
                    <a:pt x="8440" y="19411"/>
                    <a:pt x="7964" y="19381"/>
                  </a:cubicBezTo>
                  <a:lnTo>
                    <a:pt x="7934" y="19381"/>
                  </a:lnTo>
                  <a:cubicBezTo>
                    <a:pt x="7815" y="18086"/>
                    <a:pt x="6981" y="16940"/>
                    <a:pt x="6148" y="15987"/>
                  </a:cubicBezTo>
                  <a:cubicBezTo>
                    <a:pt x="5180" y="14871"/>
                    <a:pt x="4034" y="13903"/>
                    <a:pt x="3096" y="12727"/>
                  </a:cubicBezTo>
                  <a:cubicBezTo>
                    <a:pt x="2114" y="11477"/>
                    <a:pt x="1578" y="10048"/>
                    <a:pt x="1638" y="8455"/>
                  </a:cubicBezTo>
                  <a:cubicBezTo>
                    <a:pt x="1712" y="6833"/>
                    <a:pt x="2352" y="5255"/>
                    <a:pt x="3349" y="4005"/>
                  </a:cubicBezTo>
                  <a:cubicBezTo>
                    <a:pt x="5133" y="1799"/>
                    <a:pt x="7914" y="860"/>
                    <a:pt x="10682" y="860"/>
                  </a:cubicBezTo>
                  <a:close/>
                  <a:moveTo>
                    <a:pt x="10316" y="10584"/>
                  </a:moveTo>
                  <a:cubicBezTo>
                    <a:pt x="10390" y="11551"/>
                    <a:pt x="10569" y="12534"/>
                    <a:pt x="10747" y="13472"/>
                  </a:cubicBezTo>
                  <a:cubicBezTo>
                    <a:pt x="11104" y="15481"/>
                    <a:pt x="11611" y="17476"/>
                    <a:pt x="12221" y="19440"/>
                  </a:cubicBezTo>
                  <a:cubicBezTo>
                    <a:pt x="11983" y="19470"/>
                    <a:pt x="11730" y="19500"/>
                    <a:pt x="11491" y="19530"/>
                  </a:cubicBezTo>
                  <a:cubicBezTo>
                    <a:pt x="11117" y="19559"/>
                    <a:pt x="10742" y="19575"/>
                    <a:pt x="10367" y="19575"/>
                  </a:cubicBezTo>
                  <a:cubicBezTo>
                    <a:pt x="10161" y="19575"/>
                    <a:pt x="9956" y="19570"/>
                    <a:pt x="9750" y="19559"/>
                  </a:cubicBezTo>
                  <a:cubicBezTo>
                    <a:pt x="9705" y="19559"/>
                    <a:pt x="9646" y="19559"/>
                    <a:pt x="9586" y="19545"/>
                  </a:cubicBezTo>
                  <a:cubicBezTo>
                    <a:pt x="9720" y="16642"/>
                    <a:pt x="9363" y="13695"/>
                    <a:pt x="8723" y="10837"/>
                  </a:cubicBezTo>
                  <a:lnTo>
                    <a:pt x="8723" y="10837"/>
                  </a:lnTo>
                  <a:cubicBezTo>
                    <a:pt x="8761" y="10838"/>
                    <a:pt x="8800" y="10839"/>
                    <a:pt x="8838" y="10839"/>
                  </a:cubicBezTo>
                  <a:cubicBezTo>
                    <a:pt x="9336" y="10839"/>
                    <a:pt x="9832" y="10750"/>
                    <a:pt x="10316" y="10584"/>
                  </a:cubicBezTo>
                  <a:close/>
                  <a:moveTo>
                    <a:pt x="14870" y="19470"/>
                  </a:moveTo>
                  <a:cubicBezTo>
                    <a:pt x="15034" y="19813"/>
                    <a:pt x="15198" y="20170"/>
                    <a:pt x="15332" y="20527"/>
                  </a:cubicBezTo>
                  <a:cubicBezTo>
                    <a:pt x="15213" y="20527"/>
                    <a:pt x="15094" y="20572"/>
                    <a:pt x="15019" y="20676"/>
                  </a:cubicBezTo>
                  <a:cubicBezTo>
                    <a:pt x="14722" y="21167"/>
                    <a:pt x="14349" y="21495"/>
                    <a:pt x="13814" y="21703"/>
                  </a:cubicBezTo>
                  <a:cubicBezTo>
                    <a:pt x="13278" y="21896"/>
                    <a:pt x="12697" y="21971"/>
                    <a:pt x="12132" y="21971"/>
                  </a:cubicBezTo>
                  <a:cubicBezTo>
                    <a:pt x="12103" y="21971"/>
                    <a:pt x="12073" y="21971"/>
                    <a:pt x="12044" y="21971"/>
                  </a:cubicBezTo>
                  <a:cubicBezTo>
                    <a:pt x="10632" y="21971"/>
                    <a:pt x="9277" y="21618"/>
                    <a:pt x="7979" y="21108"/>
                  </a:cubicBezTo>
                  <a:cubicBezTo>
                    <a:pt x="7964" y="21093"/>
                    <a:pt x="7964" y="21093"/>
                    <a:pt x="7949" y="21093"/>
                  </a:cubicBezTo>
                  <a:cubicBezTo>
                    <a:pt x="7934" y="20795"/>
                    <a:pt x="7949" y="20482"/>
                    <a:pt x="7994" y="20185"/>
                  </a:cubicBezTo>
                  <a:cubicBezTo>
                    <a:pt x="8621" y="20342"/>
                    <a:pt x="9300" y="20402"/>
                    <a:pt x="9973" y="20402"/>
                  </a:cubicBezTo>
                  <a:cubicBezTo>
                    <a:pt x="10512" y="20402"/>
                    <a:pt x="11048" y="20363"/>
                    <a:pt x="11551" y="20304"/>
                  </a:cubicBezTo>
                  <a:cubicBezTo>
                    <a:pt x="12697" y="20185"/>
                    <a:pt x="13799" y="19887"/>
                    <a:pt x="14870" y="19470"/>
                  </a:cubicBezTo>
                  <a:close/>
                  <a:moveTo>
                    <a:pt x="15510" y="21137"/>
                  </a:moveTo>
                  <a:cubicBezTo>
                    <a:pt x="15615" y="21569"/>
                    <a:pt x="15659" y="22001"/>
                    <a:pt x="15585" y="22417"/>
                  </a:cubicBezTo>
                  <a:cubicBezTo>
                    <a:pt x="15257" y="22432"/>
                    <a:pt x="14975" y="22611"/>
                    <a:pt x="14677" y="22715"/>
                  </a:cubicBezTo>
                  <a:cubicBezTo>
                    <a:pt x="14394" y="22819"/>
                    <a:pt x="14096" y="22909"/>
                    <a:pt x="13799" y="22983"/>
                  </a:cubicBezTo>
                  <a:cubicBezTo>
                    <a:pt x="13173" y="23162"/>
                    <a:pt x="12519" y="23251"/>
                    <a:pt x="11864" y="23296"/>
                  </a:cubicBezTo>
                  <a:cubicBezTo>
                    <a:pt x="11707" y="23304"/>
                    <a:pt x="11551" y="23308"/>
                    <a:pt x="11394" y="23308"/>
                  </a:cubicBezTo>
                  <a:cubicBezTo>
                    <a:pt x="10402" y="23308"/>
                    <a:pt x="9406" y="23149"/>
                    <a:pt x="8455" y="22879"/>
                  </a:cubicBezTo>
                  <a:cubicBezTo>
                    <a:pt x="8217" y="22432"/>
                    <a:pt x="8053" y="21971"/>
                    <a:pt x="7979" y="21480"/>
                  </a:cubicBezTo>
                  <a:lnTo>
                    <a:pt x="7979" y="21480"/>
                  </a:lnTo>
                  <a:cubicBezTo>
                    <a:pt x="9281" y="22195"/>
                    <a:pt x="10804" y="22553"/>
                    <a:pt x="12282" y="22553"/>
                  </a:cubicBezTo>
                  <a:cubicBezTo>
                    <a:pt x="12341" y="22553"/>
                    <a:pt x="12400" y="22553"/>
                    <a:pt x="12459" y="22551"/>
                  </a:cubicBezTo>
                  <a:cubicBezTo>
                    <a:pt x="13575" y="22522"/>
                    <a:pt x="14945" y="22179"/>
                    <a:pt x="15510" y="21137"/>
                  </a:cubicBezTo>
                  <a:close/>
                  <a:moveTo>
                    <a:pt x="15376" y="23057"/>
                  </a:moveTo>
                  <a:lnTo>
                    <a:pt x="15376" y="23057"/>
                  </a:lnTo>
                  <a:cubicBezTo>
                    <a:pt x="15317" y="23147"/>
                    <a:pt x="15272" y="23251"/>
                    <a:pt x="15198" y="23340"/>
                  </a:cubicBezTo>
                  <a:cubicBezTo>
                    <a:pt x="14439" y="24367"/>
                    <a:pt x="12935" y="24725"/>
                    <a:pt x="11745" y="24725"/>
                  </a:cubicBezTo>
                  <a:cubicBezTo>
                    <a:pt x="10554" y="24725"/>
                    <a:pt x="9482" y="24248"/>
                    <a:pt x="8768" y="23325"/>
                  </a:cubicBezTo>
                  <a:lnTo>
                    <a:pt x="8768" y="23325"/>
                  </a:lnTo>
                  <a:cubicBezTo>
                    <a:pt x="9675" y="23623"/>
                    <a:pt x="10619" y="23761"/>
                    <a:pt x="11578" y="23761"/>
                  </a:cubicBezTo>
                  <a:cubicBezTo>
                    <a:pt x="11673" y="23761"/>
                    <a:pt x="11768" y="23760"/>
                    <a:pt x="11864" y="23757"/>
                  </a:cubicBezTo>
                  <a:cubicBezTo>
                    <a:pt x="12548" y="23742"/>
                    <a:pt x="13218" y="23668"/>
                    <a:pt x="13873" y="23519"/>
                  </a:cubicBezTo>
                  <a:cubicBezTo>
                    <a:pt x="14215" y="23444"/>
                    <a:pt x="14558" y="23340"/>
                    <a:pt x="14885" y="23236"/>
                  </a:cubicBezTo>
                  <a:cubicBezTo>
                    <a:pt x="15049" y="23177"/>
                    <a:pt x="15213" y="23117"/>
                    <a:pt x="15376" y="23057"/>
                  </a:cubicBezTo>
                  <a:close/>
                  <a:moveTo>
                    <a:pt x="10633" y="0"/>
                  </a:moveTo>
                  <a:cubicBezTo>
                    <a:pt x="8151" y="0"/>
                    <a:pt x="5679" y="691"/>
                    <a:pt x="3766" y="2323"/>
                  </a:cubicBezTo>
                  <a:cubicBezTo>
                    <a:pt x="1340" y="4392"/>
                    <a:pt x="0" y="8024"/>
                    <a:pt x="1206" y="11090"/>
                  </a:cubicBezTo>
                  <a:cubicBezTo>
                    <a:pt x="1846" y="12727"/>
                    <a:pt x="3126" y="13978"/>
                    <a:pt x="4376" y="15183"/>
                  </a:cubicBezTo>
                  <a:cubicBezTo>
                    <a:pt x="5017" y="15808"/>
                    <a:pt x="5657" y="16434"/>
                    <a:pt x="6237" y="17118"/>
                  </a:cubicBezTo>
                  <a:cubicBezTo>
                    <a:pt x="6847" y="17863"/>
                    <a:pt x="7234" y="18696"/>
                    <a:pt x="7592" y="19574"/>
                  </a:cubicBezTo>
                  <a:cubicBezTo>
                    <a:pt x="7592" y="19589"/>
                    <a:pt x="7607" y="19604"/>
                    <a:pt x="7621" y="19619"/>
                  </a:cubicBezTo>
                  <a:cubicBezTo>
                    <a:pt x="7562" y="19783"/>
                    <a:pt x="7607" y="20006"/>
                    <a:pt x="7770" y="20095"/>
                  </a:cubicBezTo>
                  <a:cubicBezTo>
                    <a:pt x="7502" y="20959"/>
                    <a:pt x="7592" y="21896"/>
                    <a:pt x="7949" y="22730"/>
                  </a:cubicBezTo>
                  <a:cubicBezTo>
                    <a:pt x="7815" y="22760"/>
                    <a:pt x="7755" y="22953"/>
                    <a:pt x="7889" y="23013"/>
                  </a:cubicBezTo>
                  <a:cubicBezTo>
                    <a:pt x="7964" y="23043"/>
                    <a:pt x="8038" y="23072"/>
                    <a:pt x="8113" y="23102"/>
                  </a:cubicBezTo>
                  <a:cubicBezTo>
                    <a:pt x="8485" y="23802"/>
                    <a:pt x="9035" y="24382"/>
                    <a:pt x="9705" y="24754"/>
                  </a:cubicBezTo>
                  <a:cubicBezTo>
                    <a:pt x="10364" y="25117"/>
                    <a:pt x="11202" y="25304"/>
                    <a:pt x="12058" y="25304"/>
                  </a:cubicBezTo>
                  <a:cubicBezTo>
                    <a:pt x="13695" y="25304"/>
                    <a:pt x="15396" y="24618"/>
                    <a:pt x="16031" y="23162"/>
                  </a:cubicBezTo>
                  <a:cubicBezTo>
                    <a:pt x="16642" y="21733"/>
                    <a:pt x="15957" y="20170"/>
                    <a:pt x="15332" y="18875"/>
                  </a:cubicBezTo>
                  <a:cubicBezTo>
                    <a:pt x="15287" y="18785"/>
                    <a:pt x="15153" y="18711"/>
                    <a:pt x="15049" y="18711"/>
                  </a:cubicBezTo>
                  <a:cubicBezTo>
                    <a:pt x="14870" y="17788"/>
                    <a:pt x="14736" y="16895"/>
                    <a:pt x="14989" y="15957"/>
                  </a:cubicBezTo>
                  <a:cubicBezTo>
                    <a:pt x="15257" y="14915"/>
                    <a:pt x="15868" y="14112"/>
                    <a:pt x="16567" y="13308"/>
                  </a:cubicBezTo>
                  <a:cubicBezTo>
                    <a:pt x="17192" y="12593"/>
                    <a:pt x="17847" y="11879"/>
                    <a:pt x="18279" y="11030"/>
                  </a:cubicBezTo>
                  <a:cubicBezTo>
                    <a:pt x="18726" y="10167"/>
                    <a:pt x="18979" y="9214"/>
                    <a:pt x="19202" y="8277"/>
                  </a:cubicBezTo>
                  <a:cubicBezTo>
                    <a:pt x="19634" y="6416"/>
                    <a:pt x="19901" y="4422"/>
                    <a:pt x="18592" y="2844"/>
                  </a:cubicBezTo>
                  <a:cubicBezTo>
                    <a:pt x="17490" y="1519"/>
                    <a:pt x="15749" y="849"/>
                    <a:pt x="14141" y="447"/>
                  </a:cubicBezTo>
                  <a:cubicBezTo>
                    <a:pt x="13009" y="158"/>
                    <a:pt x="11820" y="0"/>
                    <a:pt x="106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4;p54">
              <a:extLst>
                <a:ext uri="{FF2B5EF4-FFF2-40B4-BE49-F238E27FC236}">
                  <a16:creationId xmlns:a16="http://schemas.microsoft.com/office/drawing/2014/main" id="{EE49B6B6-6FE7-A6C0-A9ED-17F740C475E3}"/>
                </a:ext>
              </a:extLst>
            </p:cNvPr>
            <p:cNvSpPr/>
            <p:nvPr/>
          </p:nvSpPr>
          <p:spPr>
            <a:xfrm>
              <a:off x="3055700" y="4149125"/>
              <a:ext cx="75925" cy="40700"/>
            </a:xfrm>
            <a:custGeom>
              <a:avLst/>
              <a:gdLst/>
              <a:ahLst/>
              <a:cxnLst/>
              <a:rect l="l" t="t" r="r" b="b"/>
              <a:pathLst>
                <a:path w="3037" h="1628" extrusionOk="0">
                  <a:moveTo>
                    <a:pt x="2636" y="0"/>
                  </a:moveTo>
                  <a:cubicBezTo>
                    <a:pt x="2538" y="0"/>
                    <a:pt x="2441" y="18"/>
                    <a:pt x="2352" y="45"/>
                  </a:cubicBezTo>
                  <a:cubicBezTo>
                    <a:pt x="2263" y="60"/>
                    <a:pt x="2173" y="90"/>
                    <a:pt x="2084" y="105"/>
                  </a:cubicBezTo>
                  <a:cubicBezTo>
                    <a:pt x="1980" y="120"/>
                    <a:pt x="1906" y="164"/>
                    <a:pt x="1816" y="194"/>
                  </a:cubicBezTo>
                  <a:cubicBezTo>
                    <a:pt x="1801" y="209"/>
                    <a:pt x="1786" y="209"/>
                    <a:pt x="1772" y="224"/>
                  </a:cubicBezTo>
                  <a:cubicBezTo>
                    <a:pt x="1682" y="254"/>
                    <a:pt x="1593" y="283"/>
                    <a:pt x="1519" y="313"/>
                  </a:cubicBezTo>
                  <a:cubicBezTo>
                    <a:pt x="1459" y="328"/>
                    <a:pt x="1414" y="343"/>
                    <a:pt x="1370" y="358"/>
                  </a:cubicBezTo>
                  <a:cubicBezTo>
                    <a:pt x="1340" y="373"/>
                    <a:pt x="1310" y="388"/>
                    <a:pt x="1295" y="388"/>
                  </a:cubicBezTo>
                  <a:cubicBezTo>
                    <a:pt x="1266" y="402"/>
                    <a:pt x="1251" y="402"/>
                    <a:pt x="1236" y="417"/>
                  </a:cubicBezTo>
                  <a:cubicBezTo>
                    <a:pt x="1146" y="447"/>
                    <a:pt x="1042" y="477"/>
                    <a:pt x="953" y="507"/>
                  </a:cubicBezTo>
                  <a:cubicBezTo>
                    <a:pt x="834" y="551"/>
                    <a:pt x="745" y="611"/>
                    <a:pt x="685" y="685"/>
                  </a:cubicBezTo>
                  <a:cubicBezTo>
                    <a:pt x="640" y="700"/>
                    <a:pt x="581" y="715"/>
                    <a:pt x="536" y="730"/>
                  </a:cubicBezTo>
                  <a:cubicBezTo>
                    <a:pt x="432" y="775"/>
                    <a:pt x="313" y="804"/>
                    <a:pt x="224" y="864"/>
                  </a:cubicBezTo>
                  <a:cubicBezTo>
                    <a:pt x="15" y="998"/>
                    <a:pt x="0" y="1296"/>
                    <a:pt x="224" y="1415"/>
                  </a:cubicBezTo>
                  <a:cubicBezTo>
                    <a:pt x="328" y="1489"/>
                    <a:pt x="432" y="1519"/>
                    <a:pt x="566" y="1534"/>
                  </a:cubicBezTo>
                  <a:cubicBezTo>
                    <a:pt x="640" y="1549"/>
                    <a:pt x="715" y="1549"/>
                    <a:pt x="789" y="1564"/>
                  </a:cubicBezTo>
                  <a:cubicBezTo>
                    <a:pt x="884" y="1611"/>
                    <a:pt x="994" y="1628"/>
                    <a:pt x="1108" y="1628"/>
                  </a:cubicBezTo>
                  <a:cubicBezTo>
                    <a:pt x="1280" y="1628"/>
                    <a:pt x="1462" y="1590"/>
                    <a:pt x="1623" y="1564"/>
                  </a:cubicBezTo>
                  <a:cubicBezTo>
                    <a:pt x="1861" y="1504"/>
                    <a:pt x="2099" y="1385"/>
                    <a:pt x="2322" y="1266"/>
                  </a:cubicBezTo>
                  <a:cubicBezTo>
                    <a:pt x="2560" y="1132"/>
                    <a:pt x="2754" y="923"/>
                    <a:pt x="2903" y="700"/>
                  </a:cubicBezTo>
                  <a:cubicBezTo>
                    <a:pt x="2992" y="581"/>
                    <a:pt x="3022" y="462"/>
                    <a:pt x="3022" y="313"/>
                  </a:cubicBezTo>
                  <a:cubicBezTo>
                    <a:pt x="3022" y="254"/>
                    <a:pt x="3037" y="120"/>
                    <a:pt x="2962" y="90"/>
                  </a:cubicBezTo>
                  <a:cubicBezTo>
                    <a:pt x="2865" y="25"/>
                    <a:pt x="2751" y="0"/>
                    <a:pt x="2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65;p54">
              <a:extLst>
                <a:ext uri="{FF2B5EF4-FFF2-40B4-BE49-F238E27FC236}">
                  <a16:creationId xmlns:a16="http://schemas.microsoft.com/office/drawing/2014/main" id="{66EE369B-BA01-1087-2226-218FD2918AFB}"/>
                </a:ext>
              </a:extLst>
            </p:cNvPr>
            <p:cNvSpPr/>
            <p:nvPr/>
          </p:nvSpPr>
          <p:spPr>
            <a:xfrm>
              <a:off x="3045450" y="3808325"/>
              <a:ext cx="100150" cy="94350"/>
            </a:xfrm>
            <a:custGeom>
              <a:avLst/>
              <a:gdLst/>
              <a:ahLst/>
              <a:cxnLst/>
              <a:rect l="l" t="t" r="r" b="b"/>
              <a:pathLst>
                <a:path w="4006" h="3774" extrusionOk="0">
                  <a:moveTo>
                    <a:pt x="319" y="0"/>
                  </a:moveTo>
                  <a:cubicBezTo>
                    <a:pt x="142" y="0"/>
                    <a:pt x="0" y="175"/>
                    <a:pt x="98" y="370"/>
                  </a:cubicBezTo>
                  <a:cubicBezTo>
                    <a:pt x="202" y="564"/>
                    <a:pt x="351" y="712"/>
                    <a:pt x="500" y="876"/>
                  </a:cubicBezTo>
                  <a:lnTo>
                    <a:pt x="931" y="1353"/>
                  </a:lnTo>
                  <a:cubicBezTo>
                    <a:pt x="1080" y="1516"/>
                    <a:pt x="1199" y="1710"/>
                    <a:pt x="1348" y="1844"/>
                  </a:cubicBezTo>
                  <a:cubicBezTo>
                    <a:pt x="1512" y="1993"/>
                    <a:pt x="1676" y="2141"/>
                    <a:pt x="1839" y="2290"/>
                  </a:cubicBezTo>
                  <a:cubicBezTo>
                    <a:pt x="2152" y="2573"/>
                    <a:pt x="2479" y="2841"/>
                    <a:pt x="2822" y="3094"/>
                  </a:cubicBezTo>
                  <a:cubicBezTo>
                    <a:pt x="2985" y="3228"/>
                    <a:pt x="3149" y="3362"/>
                    <a:pt x="3328" y="3466"/>
                  </a:cubicBezTo>
                  <a:cubicBezTo>
                    <a:pt x="3521" y="3570"/>
                    <a:pt x="3730" y="3660"/>
                    <a:pt x="3923" y="3764"/>
                  </a:cubicBezTo>
                  <a:cubicBezTo>
                    <a:pt x="3930" y="3771"/>
                    <a:pt x="3938" y="3774"/>
                    <a:pt x="3946" y="3774"/>
                  </a:cubicBezTo>
                  <a:cubicBezTo>
                    <a:pt x="3975" y="3774"/>
                    <a:pt x="4006" y="3739"/>
                    <a:pt x="3983" y="3704"/>
                  </a:cubicBezTo>
                  <a:cubicBezTo>
                    <a:pt x="3864" y="3541"/>
                    <a:pt x="3789" y="3347"/>
                    <a:pt x="3670" y="3168"/>
                  </a:cubicBezTo>
                  <a:cubicBezTo>
                    <a:pt x="3566" y="2990"/>
                    <a:pt x="3417" y="2826"/>
                    <a:pt x="3283" y="2662"/>
                  </a:cubicBezTo>
                  <a:cubicBezTo>
                    <a:pt x="3015" y="2320"/>
                    <a:pt x="2732" y="1993"/>
                    <a:pt x="2435" y="1695"/>
                  </a:cubicBezTo>
                  <a:cubicBezTo>
                    <a:pt x="2286" y="1546"/>
                    <a:pt x="2137" y="1397"/>
                    <a:pt x="2003" y="1248"/>
                  </a:cubicBezTo>
                  <a:cubicBezTo>
                    <a:pt x="1839" y="1099"/>
                    <a:pt x="1661" y="980"/>
                    <a:pt x="1497" y="846"/>
                  </a:cubicBezTo>
                  <a:cubicBezTo>
                    <a:pt x="1333" y="712"/>
                    <a:pt x="1169" y="564"/>
                    <a:pt x="991" y="430"/>
                  </a:cubicBezTo>
                  <a:cubicBezTo>
                    <a:pt x="827" y="281"/>
                    <a:pt x="648" y="117"/>
                    <a:pt x="440" y="28"/>
                  </a:cubicBezTo>
                  <a:cubicBezTo>
                    <a:pt x="400" y="9"/>
                    <a:pt x="358" y="0"/>
                    <a:pt x="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66;p54">
              <a:extLst>
                <a:ext uri="{FF2B5EF4-FFF2-40B4-BE49-F238E27FC236}">
                  <a16:creationId xmlns:a16="http://schemas.microsoft.com/office/drawing/2014/main" id="{5C30F009-47D0-E7DD-8403-30B2B8AF9A94}"/>
                </a:ext>
              </a:extLst>
            </p:cNvPr>
            <p:cNvSpPr/>
            <p:nvPr/>
          </p:nvSpPr>
          <p:spPr>
            <a:xfrm>
              <a:off x="3327725" y="3675050"/>
              <a:ext cx="23100" cy="101100"/>
            </a:xfrm>
            <a:custGeom>
              <a:avLst/>
              <a:gdLst/>
              <a:ahLst/>
              <a:cxnLst/>
              <a:rect l="l" t="t" r="r" b="b"/>
              <a:pathLst>
                <a:path w="924" h="4044" extrusionOk="0">
                  <a:moveTo>
                    <a:pt x="522" y="0"/>
                  </a:moveTo>
                  <a:cubicBezTo>
                    <a:pt x="386" y="0"/>
                    <a:pt x="247" y="79"/>
                    <a:pt x="209" y="223"/>
                  </a:cubicBezTo>
                  <a:cubicBezTo>
                    <a:pt x="30" y="849"/>
                    <a:pt x="0" y="1518"/>
                    <a:pt x="0" y="2159"/>
                  </a:cubicBezTo>
                  <a:cubicBezTo>
                    <a:pt x="0" y="2471"/>
                    <a:pt x="45" y="2784"/>
                    <a:pt x="60" y="3096"/>
                  </a:cubicBezTo>
                  <a:cubicBezTo>
                    <a:pt x="75" y="3260"/>
                    <a:pt x="75" y="3424"/>
                    <a:pt x="89" y="3587"/>
                  </a:cubicBezTo>
                  <a:cubicBezTo>
                    <a:pt x="119" y="3736"/>
                    <a:pt x="194" y="3870"/>
                    <a:pt x="268" y="4004"/>
                  </a:cubicBezTo>
                  <a:cubicBezTo>
                    <a:pt x="282" y="4032"/>
                    <a:pt x="309" y="4044"/>
                    <a:pt x="338" y="4044"/>
                  </a:cubicBezTo>
                  <a:cubicBezTo>
                    <a:pt x="371" y="4044"/>
                    <a:pt x="408" y="4028"/>
                    <a:pt x="432" y="4004"/>
                  </a:cubicBezTo>
                  <a:cubicBezTo>
                    <a:pt x="521" y="3870"/>
                    <a:pt x="596" y="3751"/>
                    <a:pt x="640" y="3587"/>
                  </a:cubicBezTo>
                  <a:cubicBezTo>
                    <a:pt x="670" y="3439"/>
                    <a:pt x="685" y="3275"/>
                    <a:pt x="715" y="3111"/>
                  </a:cubicBezTo>
                  <a:cubicBezTo>
                    <a:pt x="759" y="2799"/>
                    <a:pt x="834" y="2486"/>
                    <a:pt x="849" y="2159"/>
                  </a:cubicBezTo>
                  <a:cubicBezTo>
                    <a:pt x="893" y="1518"/>
                    <a:pt x="923" y="864"/>
                    <a:pt x="804" y="223"/>
                  </a:cubicBezTo>
                  <a:cubicBezTo>
                    <a:pt x="775" y="71"/>
                    <a:pt x="650" y="0"/>
                    <a:pt x="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67;p54">
              <a:extLst>
                <a:ext uri="{FF2B5EF4-FFF2-40B4-BE49-F238E27FC236}">
                  <a16:creationId xmlns:a16="http://schemas.microsoft.com/office/drawing/2014/main" id="{0712BBE1-C9D7-40B2-8BA2-7FCA4D2A32F8}"/>
                </a:ext>
              </a:extLst>
            </p:cNvPr>
            <p:cNvSpPr/>
            <p:nvPr/>
          </p:nvSpPr>
          <p:spPr>
            <a:xfrm>
              <a:off x="3603075" y="3769500"/>
              <a:ext cx="78325" cy="53625"/>
            </a:xfrm>
            <a:custGeom>
              <a:avLst/>
              <a:gdLst/>
              <a:ahLst/>
              <a:cxnLst/>
              <a:rect l="l" t="t" r="r" b="b"/>
              <a:pathLst>
                <a:path w="3133" h="2145" extrusionOk="0">
                  <a:moveTo>
                    <a:pt x="2736" y="0"/>
                  </a:moveTo>
                  <a:cubicBezTo>
                    <a:pt x="2722" y="0"/>
                    <a:pt x="2709" y="1"/>
                    <a:pt x="2695" y="3"/>
                  </a:cubicBezTo>
                  <a:cubicBezTo>
                    <a:pt x="2561" y="18"/>
                    <a:pt x="2457" y="77"/>
                    <a:pt x="2338" y="107"/>
                  </a:cubicBezTo>
                  <a:cubicBezTo>
                    <a:pt x="2189" y="152"/>
                    <a:pt x="2055" y="226"/>
                    <a:pt x="1921" y="301"/>
                  </a:cubicBezTo>
                  <a:cubicBezTo>
                    <a:pt x="1713" y="420"/>
                    <a:pt x="1489" y="539"/>
                    <a:pt x="1266" y="658"/>
                  </a:cubicBezTo>
                  <a:cubicBezTo>
                    <a:pt x="1058" y="777"/>
                    <a:pt x="864" y="941"/>
                    <a:pt x="656" y="1090"/>
                  </a:cubicBezTo>
                  <a:cubicBezTo>
                    <a:pt x="477" y="1224"/>
                    <a:pt x="269" y="1387"/>
                    <a:pt x="135" y="1581"/>
                  </a:cubicBezTo>
                  <a:cubicBezTo>
                    <a:pt x="135" y="1596"/>
                    <a:pt x="120" y="1596"/>
                    <a:pt x="120" y="1596"/>
                  </a:cubicBezTo>
                  <a:cubicBezTo>
                    <a:pt x="1" y="1700"/>
                    <a:pt x="16" y="1864"/>
                    <a:pt x="90" y="1983"/>
                  </a:cubicBezTo>
                  <a:cubicBezTo>
                    <a:pt x="159" y="2105"/>
                    <a:pt x="267" y="2145"/>
                    <a:pt x="383" y="2145"/>
                  </a:cubicBezTo>
                  <a:cubicBezTo>
                    <a:pt x="494" y="2145"/>
                    <a:pt x="614" y="2108"/>
                    <a:pt x="715" y="2072"/>
                  </a:cubicBezTo>
                  <a:cubicBezTo>
                    <a:pt x="894" y="1998"/>
                    <a:pt x="1073" y="1908"/>
                    <a:pt x="1251" y="1804"/>
                  </a:cubicBezTo>
                  <a:cubicBezTo>
                    <a:pt x="1415" y="1715"/>
                    <a:pt x="1579" y="1640"/>
                    <a:pt x="1728" y="1521"/>
                  </a:cubicBezTo>
                  <a:lnTo>
                    <a:pt x="2159" y="1194"/>
                  </a:lnTo>
                  <a:cubicBezTo>
                    <a:pt x="2308" y="1075"/>
                    <a:pt x="2487" y="970"/>
                    <a:pt x="2621" y="837"/>
                  </a:cubicBezTo>
                  <a:cubicBezTo>
                    <a:pt x="2680" y="777"/>
                    <a:pt x="2740" y="703"/>
                    <a:pt x="2799" y="643"/>
                  </a:cubicBezTo>
                  <a:cubicBezTo>
                    <a:pt x="2874" y="569"/>
                    <a:pt x="2933" y="479"/>
                    <a:pt x="2993" y="390"/>
                  </a:cubicBezTo>
                  <a:cubicBezTo>
                    <a:pt x="3132" y="195"/>
                    <a:pt x="2933" y="0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8;p54">
              <a:extLst>
                <a:ext uri="{FF2B5EF4-FFF2-40B4-BE49-F238E27FC236}">
                  <a16:creationId xmlns:a16="http://schemas.microsoft.com/office/drawing/2014/main" id="{9F6660B2-FA13-E09A-B64C-18C1C8BB8753}"/>
                </a:ext>
              </a:extLst>
            </p:cNvPr>
            <p:cNvSpPr/>
            <p:nvPr/>
          </p:nvSpPr>
          <p:spPr>
            <a:xfrm>
              <a:off x="3592675" y="4190375"/>
              <a:ext cx="87475" cy="37850"/>
            </a:xfrm>
            <a:custGeom>
              <a:avLst/>
              <a:gdLst/>
              <a:ahLst/>
              <a:cxnLst/>
              <a:rect l="l" t="t" r="r" b="b"/>
              <a:pathLst>
                <a:path w="3499" h="1514" extrusionOk="0">
                  <a:moveTo>
                    <a:pt x="446" y="0"/>
                  </a:moveTo>
                  <a:cubicBezTo>
                    <a:pt x="322" y="0"/>
                    <a:pt x="179" y="49"/>
                    <a:pt x="60" y="62"/>
                  </a:cubicBezTo>
                  <a:cubicBezTo>
                    <a:pt x="30" y="62"/>
                    <a:pt x="0" y="107"/>
                    <a:pt x="30" y="137"/>
                  </a:cubicBezTo>
                  <a:cubicBezTo>
                    <a:pt x="119" y="226"/>
                    <a:pt x="194" y="330"/>
                    <a:pt x="283" y="420"/>
                  </a:cubicBezTo>
                  <a:cubicBezTo>
                    <a:pt x="372" y="509"/>
                    <a:pt x="536" y="554"/>
                    <a:pt x="655" y="598"/>
                  </a:cubicBezTo>
                  <a:cubicBezTo>
                    <a:pt x="908" y="717"/>
                    <a:pt x="1161" y="836"/>
                    <a:pt x="1429" y="955"/>
                  </a:cubicBezTo>
                  <a:cubicBezTo>
                    <a:pt x="1682" y="1075"/>
                    <a:pt x="1950" y="1208"/>
                    <a:pt x="2218" y="1298"/>
                  </a:cubicBezTo>
                  <a:cubicBezTo>
                    <a:pt x="2455" y="1377"/>
                    <a:pt x="2715" y="1514"/>
                    <a:pt x="2967" y="1514"/>
                  </a:cubicBezTo>
                  <a:cubicBezTo>
                    <a:pt x="3001" y="1514"/>
                    <a:pt x="3034" y="1511"/>
                    <a:pt x="3067" y="1506"/>
                  </a:cubicBezTo>
                  <a:cubicBezTo>
                    <a:pt x="3334" y="1476"/>
                    <a:pt x="3498" y="1179"/>
                    <a:pt x="3290" y="970"/>
                  </a:cubicBezTo>
                  <a:cubicBezTo>
                    <a:pt x="3096" y="747"/>
                    <a:pt x="2769" y="673"/>
                    <a:pt x="2501" y="568"/>
                  </a:cubicBezTo>
                  <a:cubicBezTo>
                    <a:pt x="2233" y="479"/>
                    <a:pt x="1965" y="405"/>
                    <a:pt x="1682" y="330"/>
                  </a:cubicBezTo>
                  <a:cubicBezTo>
                    <a:pt x="1414" y="256"/>
                    <a:pt x="1161" y="181"/>
                    <a:pt x="893" y="107"/>
                  </a:cubicBezTo>
                  <a:cubicBezTo>
                    <a:pt x="759" y="77"/>
                    <a:pt x="625" y="18"/>
                    <a:pt x="491" y="3"/>
                  </a:cubicBezTo>
                  <a:cubicBezTo>
                    <a:pt x="477" y="1"/>
                    <a:pt x="462" y="0"/>
                    <a:pt x="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A66A04-D02D-29F7-DDFB-E93915647FA6}"/>
              </a:ext>
            </a:extLst>
          </p:cNvPr>
          <p:cNvSpPr txBox="1"/>
          <p:nvPr/>
        </p:nvSpPr>
        <p:spPr>
          <a:xfrm>
            <a:off x="773550" y="2104421"/>
            <a:ext cx="4008582" cy="418576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pt-BR" sz="1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Símbolos 	Significado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# 	Somatórios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* 	Contagem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% 	Percentual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@ 	Coluna Calculada (dentro da medida)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$ 	Monetário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TT 	Medidas utilizadas em </a:t>
            </a:r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tooltips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_ 	Tabela </a:t>
            </a:r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Aux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_BEST 	O melhor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YTD 	Acumulado no ano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MTD 	Acumulado no ano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LY 	Último ano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LM 	Último mês 	</a:t>
            </a:r>
          </a:p>
          <a:p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xT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	Diferença com relação à meta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%T 	Percentual com relação à meta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%P 	Percentual com relação ao total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FLT 	Medidas de Filtros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CLR 	Medidas de Cores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KPI 	Medidas de KPI no Tabular Editor 	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11350A0-50A5-4E8F-8176-F48ECCE77473}"/>
              </a:ext>
            </a:extLst>
          </p:cNvPr>
          <p:cNvSpPr/>
          <p:nvPr/>
        </p:nvSpPr>
        <p:spPr>
          <a:xfrm>
            <a:off x="5925126" y="2682960"/>
            <a:ext cx="4595091" cy="86889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A5D96CB-88B7-CFBD-ABE5-3223AE3244F0}"/>
              </a:ext>
            </a:extLst>
          </p:cNvPr>
          <p:cNvSpPr txBox="1"/>
          <p:nvPr/>
        </p:nvSpPr>
        <p:spPr>
          <a:xfrm>
            <a:off x="6703476" y="2938966"/>
            <a:ext cx="31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nodina Bold" panose="00000500000000000000"/>
              </a:rPr>
              <a:t>Inserindo manualmente</a:t>
            </a:r>
          </a:p>
          <a:p>
            <a:r>
              <a:rPr lang="pt-BR" b="1" dirty="0">
                <a:latin typeface="Anodina Bold" panose="00000500000000000000"/>
              </a:rPr>
              <a:t> 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8F559F4-56E7-4905-46C8-1BE8CB639C11}"/>
              </a:ext>
            </a:extLst>
          </p:cNvPr>
          <p:cNvSpPr/>
          <p:nvPr/>
        </p:nvSpPr>
        <p:spPr>
          <a:xfrm>
            <a:off x="5925126" y="3807860"/>
            <a:ext cx="4595091" cy="86889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54D53B1-00C9-AA96-C814-956513D10D76}"/>
              </a:ext>
            </a:extLst>
          </p:cNvPr>
          <p:cNvSpPr txBox="1"/>
          <p:nvPr/>
        </p:nvSpPr>
        <p:spPr>
          <a:xfrm>
            <a:off x="6703476" y="4063866"/>
            <a:ext cx="31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nodina Bold" panose="00000500000000000000"/>
              </a:rPr>
              <a:t>Inserindo C#</a:t>
            </a:r>
          </a:p>
          <a:p>
            <a:r>
              <a:rPr lang="pt-BR" b="1" dirty="0">
                <a:latin typeface="Anodina Bold" panose="00000500000000000000"/>
              </a:rPr>
              <a:t> </a:t>
            </a:r>
          </a:p>
        </p:txBody>
      </p:sp>
      <p:pic>
        <p:nvPicPr>
          <p:cNvPr id="29" name="Gráfico 28" descr="Gesto de rock on estrutura de tópicos">
            <a:extLst>
              <a:ext uri="{FF2B5EF4-FFF2-40B4-BE49-F238E27FC236}">
                <a16:creationId xmlns:a16="http://schemas.microsoft.com/office/drawing/2014/main" id="{966D45C1-415A-50D0-4015-2BE96C4268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1146" y="2849106"/>
            <a:ext cx="669636" cy="669636"/>
          </a:xfrm>
          <a:prstGeom prst="rect">
            <a:avLst/>
          </a:prstGeom>
        </p:spPr>
      </p:pic>
      <p:pic>
        <p:nvPicPr>
          <p:cNvPr id="31" name="Gráfico 30" descr="Programador estrutura de tópicos">
            <a:extLst>
              <a:ext uri="{FF2B5EF4-FFF2-40B4-BE49-F238E27FC236}">
                <a16:creationId xmlns:a16="http://schemas.microsoft.com/office/drawing/2014/main" id="{1506B7A1-0AEC-5460-03D6-2ACBE45674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66564" y="3917901"/>
            <a:ext cx="558800" cy="558800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E5A885C9-5657-345D-B2C0-B086FAACFB8C}"/>
              </a:ext>
            </a:extLst>
          </p:cNvPr>
          <p:cNvSpPr txBox="1"/>
          <p:nvPr/>
        </p:nvSpPr>
        <p:spPr>
          <a:xfrm>
            <a:off x="6096000" y="4875297"/>
            <a:ext cx="45950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r>
              <a:rPr lang="pt-BR" sz="2000" dirty="0"/>
              <a:t>	A documentação é encontrada no site: </a:t>
            </a:r>
            <a:r>
              <a:rPr lang="en-US" sz="2000" dirty="0">
                <a:hlinkClick r:id="rId11"/>
              </a:rPr>
              <a:t>Useful script snippets | Tabular Editor Documentation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2632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116" y="2292299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16" y="3425927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Criação de Medidas – C#</a:t>
            </a:r>
          </a:p>
        </p:txBody>
      </p:sp>
      <p:sp>
        <p:nvSpPr>
          <p:cNvPr id="4" name="Google Shape;2135;p74">
            <a:extLst>
              <a:ext uri="{FF2B5EF4-FFF2-40B4-BE49-F238E27FC236}">
                <a16:creationId xmlns:a16="http://schemas.microsoft.com/office/drawing/2014/main" id="{B01E3EE6-CB14-CED3-6C5E-D977CCEDBC9D}"/>
              </a:ext>
            </a:extLst>
          </p:cNvPr>
          <p:cNvSpPr/>
          <p:nvPr/>
        </p:nvSpPr>
        <p:spPr>
          <a:xfrm>
            <a:off x="1114205" y="1303396"/>
            <a:ext cx="3790304" cy="675600"/>
          </a:xfrm>
          <a:custGeom>
            <a:avLst/>
            <a:gdLst/>
            <a:ahLst/>
            <a:cxnLst/>
            <a:rect l="l" t="t" r="r" b="b"/>
            <a:pathLst>
              <a:path w="155935" h="27024" fill="none" extrusionOk="0">
                <a:moveTo>
                  <a:pt x="149799" y="27024"/>
                </a:moveTo>
                <a:lnTo>
                  <a:pt x="13500" y="27024"/>
                </a:lnTo>
                <a:lnTo>
                  <a:pt x="13500" y="27024"/>
                </a:lnTo>
                <a:lnTo>
                  <a:pt x="12802" y="27000"/>
                </a:lnTo>
                <a:lnTo>
                  <a:pt x="12128" y="26952"/>
                </a:lnTo>
                <a:lnTo>
                  <a:pt x="11454" y="26856"/>
                </a:lnTo>
                <a:lnTo>
                  <a:pt x="10781" y="26735"/>
                </a:lnTo>
                <a:lnTo>
                  <a:pt x="10131" y="26591"/>
                </a:lnTo>
                <a:lnTo>
                  <a:pt x="9481" y="26398"/>
                </a:lnTo>
                <a:lnTo>
                  <a:pt x="8856" y="26182"/>
                </a:lnTo>
                <a:lnTo>
                  <a:pt x="8254" y="25941"/>
                </a:lnTo>
                <a:lnTo>
                  <a:pt x="7652" y="25676"/>
                </a:lnTo>
                <a:lnTo>
                  <a:pt x="7075" y="25388"/>
                </a:lnTo>
                <a:lnTo>
                  <a:pt x="6497" y="25051"/>
                </a:lnTo>
                <a:lnTo>
                  <a:pt x="5944" y="24714"/>
                </a:lnTo>
                <a:lnTo>
                  <a:pt x="5414" y="24329"/>
                </a:lnTo>
                <a:lnTo>
                  <a:pt x="4909" y="23920"/>
                </a:lnTo>
                <a:lnTo>
                  <a:pt x="4428" y="23511"/>
                </a:lnTo>
                <a:lnTo>
                  <a:pt x="3947" y="23053"/>
                </a:lnTo>
                <a:lnTo>
                  <a:pt x="3513" y="22596"/>
                </a:lnTo>
                <a:lnTo>
                  <a:pt x="3080" y="22091"/>
                </a:lnTo>
                <a:lnTo>
                  <a:pt x="2671" y="21585"/>
                </a:lnTo>
                <a:lnTo>
                  <a:pt x="2310" y="21056"/>
                </a:lnTo>
                <a:lnTo>
                  <a:pt x="1949" y="20503"/>
                </a:lnTo>
                <a:lnTo>
                  <a:pt x="1636" y="19949"/>
                </a:lnTo>
                <a:lnTo>
                  <a:pt x="1324" y="19372"/>
                </a:lnTo>
                <a:lnTo>
                  <a:pt x="1059" y="18770"/>
                </a:lnTo>
                <a:lnTo>
                  <a:pt x="818" y="18144"/>
                </a:lnTo>
                <a:lnTo>
                  <a:pt x="602" y="17519"/>
                </a:lnTo>
                <a:lnTo>
                  <a:pt x="433" y="16869"/>
                </a:lnTo>
                <a:lnTo>
                  <a:pt x="265" y="16219"/>
                </a:lnTo>
                <a:lnTo>
                  <a:pt x="144" y="15569"/>
                </a:lnTo>
                <a:lnTo>
                  <a:pt x="72" y="14896"/>
                </a:lnTo>
                <a:lnTo>
                  <a:pt x="24" y="14198"/>
                </a:lnTo>
                <a:lnTo>
                  <a:pt x="0" y="13500"/>
                </a:lnTo>
                <a:lnTo>
                  <a:pt x="0" y="13500"/>
                </a:lnTo>
                <a:lnTo>
                  <a:pt x="24" y="12802"/>
                </a:lnTo>
                <a:lnTo>
                  <a:pt x="72" y="12128"/>
                </a:lnTo>
                <a:lnTo>
                  <a:pt x="144" y="11455"/>
                </a:lnTo>
                <a:lnTo>
                  <a:pt x="265" y="10781"/>
                </a:lnTo>
                <a:lnTo>
                  <a:pt x="433" y="10131"/>
                </a:lnTo>
                <a:lnTo>
                  <a:pt x="602" y="9481"/>
                </a:lnTo>
                <a:lnTo>
                  <a:pt x="818" y="8856"/>
                </a:lnTo>
                <a:lnTo>
                  <a:pt x="1059" y="8254"/>
                </a:lnTo>
                <a:lnTo>
                  <a:pt x="1324" y="7652"/>
                </a:lnTo>
                <a:lnTo>
                  <a:pt x="1636" y="7075"/>
                </a:lnTo>
                <a:lnTo>
                  <a:pt x="1949" y="6497"/>
                </a:lnTo>
                <a:lnTo>
                  <a:pt x="2310" y="5944"/>
                </a:lnTo>
                <a:lnTo>
                  <a:pt x="2671" y="5414"/>
                </a:lnTo>
                <a:lnTo>
                  <a:pt x="3080" y="4909"/>
                </a:lnTo>
                <a:lnTo>
                  <a:pt x="3513" y="4428"/>
                </a:lnTo>
                <a:lnTo>
                  <a:pt x="3947" y="3947"/>
                </a:lnTo>
                <a:lnTo>
                  <a:pt x="4428" y="3513"/>
                </a:lnTo>
                <a:lnTo>
                  <a:pt x="4909" y="3080"/>
                </a:lnTo>
                <a:lnTo>
                  <a:pt x="5414" y="2671"/>
                </a:lnTo>
                <a:lnTo>
                  <a:pt x="5944" y="2310"/>
                </a:lnTo>
                <a:lnTo>
                  <a:pt x="6497" y="1949"/>
                </a:lnTo>
                <a:lnTo>
                  <a:pt x="7075" y="1636"/>
                </a:lnTo>
                <a:lnTo>
                  <a:pt x="7652" y="1324"/>
                </a:lnTo>
                <a:lnTo>
                  <a:pt x="8254" y="1059"/>
                </a:lnTo>
                <a:lnTo>
                  <a:pt x="8856" y="818"/>
                </a:lnTo>
                <a:lnTo>
                  <a:pt x="9481" y="602"/>
                </a:lnTo>
                <a:lnTo>
                  <a:pt x="10131" y="409"/>
                </a:lnTo>
                <a:lnTo>
                  <a:pt x="10781" y="265"/>
                </a:lnTo>
                <a:lnTo>
                  <a:pt x="11454" y="144"/>
                </a:lnTo>
                <a:lnTo>
                  <a:pt x="12128" y="72"/>
                </a:lnTo>
                <a:lnTo>
                  <a:pt x="12802" y="24"/>
                </a:lnTo>
                <a:lnTo>
                  <a:pt x="13500" y="0"/>
                </a:lnTo>
                <a:lnTo>
                  <a:pt x="149799" y="0"/>
                </a:lnTo>
                <a:lnTo>
                  <a:pt x="155935" y="13476"/>
                </a:lnTo>
                <a:lnTo>
                  <a:pt x="149799" y="27024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6372F3A-80D6-F284-833E-A9D154BAC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42" y="1199597"/>
            <a:ext cx="7821358" cy="249718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5BAD8E9-BD60-7FF2-1874-68AC2C886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46" y="3967626"/>
            <a:ext cx="10898908" cy="264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116" y="2292299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16" y="3425927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Criação de Medidas</a:t>
            </a:r>
          </a:p>
        </p:txBody>
      </p:sp>
      <p:sp>
        <p:nvSpPr>
          <p:cNvPr id="4" name="Google Shape;2135;p74">
            <a:extLst>
              <a:ext uri="{FF2B5EF4-FFF2-40B4-BE49-F238E27FC236}">
                <a16:creationId xmlns:a16="http://schemas.microsoft.com/office/drawing/2014/main" id="{B01E3EE6-CB14-CED3-6C5E-D977CCEDBC9D}"/>
              </a:ext>
            </a:extLst>
          </p:cNvPr>
          <p:cNvSpPr/>
          <p:nvPr/>
        </p:nvSpPr>
        <p:spPr>
          <a:xfrm>
            <a:off x="1114205" y="1303396"/>
            <a:ext cx="3790304" cy="675600"/>
          </a:xfrm>
          <a:custGeom>
            <a:avLst/>
            <a:gdLst/>
            <a:ahLst/>
            <a:cxnLst/>
            <a:rect l="l" t="t" r="r" b="b"/>
            <a:pathLst>
              <a:path w="155935" h="27024" fill="none" extrusionOk="0">
                <a:moveTo>
                  <a:pt x="149799" y="27024"/>
                </a:moveTo>
                <a:lnTo>
                  <a:pt x="13500" y="27024"/>
                </a:lnTo>
                <a:lnTo>
                  <a:pt x="13500" y="27024"/>
                </a:lnTo>
                <a:lnTo>
                  <a:pt x="12802" y="27000"/>
                </a:lnTo>
                <a:lnTo>
                  <a:pt x="12128" y="26952"/>
                </a:lnTo>
                <a:lnTo>
                  <a:pt x="11454" y="26856"/>
                </a:lnTo>
                <a:lnTo>
                  <a:pt x="10781" y="26735"/>
                </a:lnTo>
                <a:lnTo>
                  <a:pt x="10131" y="26591"/>
                </a:lnTo>
                <a:lnTo>
                  <a:pt x="9481" y="26398"/>
                </a:lnTo>
                <a:lnTo>
                  <a:pt x="8856" y="26182"/>
                </a:lnTo>
                <a:lnTo>
                  <a:pt x="8254" y="25941"/>
                </a:lnTo>
                <a:lnTo>
                  <a:pt x="7652" y="25676"/>
                </a:lnTo>
                <a:lnTo>
                  <a:pt x="7075" y="25388"/>
                </a:lnTo>
                <a:lnTo>
                  <a:pt x="6497" y="25051"/>
                </a:lnTo>
                <a:lnTo>
                  <a:pt x="5944" y="24714"/>
                </a:lnTo>
                <a:lnTo>
                  <a:pt x="5414" y="24329"/>
                </a:lnTo>
                <a:lnTo>
                  <a:pt x="4909" y="23920"/>
                </a:lnTo>
                <a:lnTo>
                  <a:pt x="4428" y="23511"/>
                </a:lnTo>
                <a:lnTo>
                  <a:pt x="3947" y="23053"/>
                </a:lnTo>
                <a:lnTo>
                  <a:pt x="3513" y="22596"/>
                </a:lnTo>
                <a:lnTo>
                  <a:pt x="3080" y="22091"/>
                </a:lnTo>
                <a:lnTo>
                  <a:pt x="2671" y="21585"/>
                </a:lnTo>
                <a:lnTo>
                  <a:pt x="2310" y="21056"/>
                </a:lnTo>
                <a:lnTo>
                  <a:pt x="1949" y="20503"/>
                </a:lnTo>
                <a:lnTo>
                  <a:pt x="1636" y="19949"/>
                </a:lnTo>
                <a:lnTo>
                  <a:pt x="1324" y="19372"/>
                </a:lnTo>
                <a:lnTo>
                  <a:pt x="1059" y="18770"/>
                </a:lnTo>
                <a:lnTo>
                  <a:pt x="818" y="18144"/>
                </a:lnTo>
                <a:lnTo>
                  <a:pt x="602" y="17519"/>
                </a:lnTo>
                <a:lnTo>
                  <a:pt x="433" y="16869"/>
                </a:lnTo>
                <a:lnTo>
                  <a:pt x="265" y="16219"/>
                </a:lnTo>
                <a:lnTo>
                  <a:pt x="144" y="15569"/>
                </a:lnTo>
                <a:lnTo>
                  <a:pt x="72" y="14896"/>
                </a:lnTo>
                <a:lnTo>
                  <a:pt x="24" y="14198"/>
                </a:lnTo>
                <a:lnTo>
                  <a:pt x="0" y="13500"/>
                </a:lnTo>
                <a:lnTo>
                  <a:pt x="0" y="13500"/>
                </a:lnTo>
                <a:lnTo>
                  <a:pt x="24" y="12802"/>
                </a:lnTo>
                <a:lnTo>
                  <a:pt x="72" y="12128"/>
                </a:lnTo>
                <a:lnTo>
                  <a:pt x="144" y="11455"/>
                </a:lnTo>
                <a:lnTo>
                  <a:pt x="265" y="10781"/>
                </a:lnTo>
                <a:lnTo>
                  <a:pt x="433" y="10131"/>
                </a:lnTo>
                <a:lnTo>
                  <a:pt x="602" y="9481"/>
                </a:lnTo>
                <a:lnTo>
                  <a:pt x="818" y="8856"/>
                </a:lnTo>
                <a:lnTo>
                  <a:pt x="1059" y="8254"/>
                </a:lnTo>
                <a:lnTo>
                  <a:pt x="1324" y="7652"/>
                </a:lnTo>
                <a:lnTo>
                  <a:pt x="1636" y="7075"/>
                </a:lnTo>
                <a:lnTo>
                  <a:pt x="1949" y="6497"/>
                </a:lnTo>
                <a:lnTo>
                  <a:pt x="2310" y="5944"/>
                </a:lnTo>
                <a:lnTo>
                  <a:pt x="2671" y="5414"/>
                </a:lnTo>
                <a:lnTo>
                  <a:pt x="3080" y="4909"/>
                </a:lnTo>
                <a:lnTo>
                  <a:pt x="3513" y="4428"/>
                </a:lnTo>
                <a:lnTo>
                  <a:pt x="3947" y="3947"/>
                </a:lnTo>
                <a:lnTo>
                  <a:pt x="4428" y="3513"/>
                </a:lnTo>
                <a:lnTo>
                  <a:pt x="4909" y="3080"/>
                </a:lnTo>
                <a:lnTo>
                  <a:pt x="5414" y="2671"/>
                </a:lnTo>
                <a:lnTo>
                  <a:pt x="5944" y="2310"/>
                </a:lnTo>
                <a:lnTo>
                  <a:pt x="6497" y="1949"/>
                </a:lnTo>
                <a:lnTo>
                  <a:pt x="7075" y="1636"/>
                </a:lnTo>
                <a:lnTo>
                  <a:pt x="7652" y="1324"/>
                </a:lnTo>
                <a:lnTo>
                  <a:pt x="8254" y="1059"/>
                </a:lnTo>
                <a:lnTo>
                  <a:pt x="8856" y="818"/>
                </a:lnTo>
                <a:lnTo>
                  <a:pt x="9481" y="602"/>
                </a:lnTo>
                <a:lnTo>
                  <a:pt x="10131" y="409"/>
                </a:lnTo>
                <a:lnTo>
                  <a:pt x="10781" y="265"/>
                </a:lnTo>
                <a:lnTo>
                  <a:pt x="11454" y="144"/>
                </a:lnTo>
                <a:lnTo>
                  <a:pt x="12128" y="72"/>
                </a:lnTo>
                <a:lnTo>
                  <a:pt x="12802" y="24"/>
                </a:lnTo>
                <a:lnTo>
                  <a:pt x="13500" y="0"/>
                </a:lnTo>
                <a:lnTo>
                  <a:pt x="149799" y="0"/>
                </a:lnTo>
                <a:lnTo>
                  <a:pt x="155935" y="13476"/>
                </a:lnTo>
                <a:lnTo>
                  <a:pt x="149799" y="27024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0E3FCEE-926F-7F1D-1790-2B0F39E0FE54}"/>
              </a:ext>
            </a:extLst>
          </p:cNvPr>
          <p:cNvGrpSpPr/>
          <p:nvPr/>
        </p:nvGrpSpPr>
        <p:grpSpPr>
          <a:xfrm>
            <a:off x="10758398" y="4795066"/>
            <a:ext cx="1052635" cy="1795482"/>
            <a:chOff x="457181" y="3203009"/>
            <a:chExt cx="752517" cy="1478119"/>
          </a:xfrm>
        </p:grpSpPr>
        <p:sp>
          <p:nvSpPr>
            <p:cNvPr id="22" name="Google Shape;61;p13">
              <a:extLst>
                <a:ext uri="{FF2B5EF4-FFF2-40B4-BE49-F238E27FC236}">
                  <a16:creationId xmlns:a16="http://schemas.microsoft.com/office/drawing/2014/main" id="{790D23EE-D7A9-21E9-F940-62192BF94868}"/>
                </a:ext>
              </a:extLst>
            </p:cNvPr>
            <p:cNvSpPr/>
            <p:nvPr/>
          </p:nvSpPr>
          <p:spPr>
            <a:xfrm>
              <a:off x="1097341" y="3606885"/>
              <a:ext cx="21424" cy="944179"/>
            </a:xfrm>
            <a:custGeom>
              <a:avLst/>
              <a:gdLst/>
              <a:ahLst/>
              <a:cxnLst/>
              <a:rect l="l" t="t" r="r" b="b"/>
              <a:pathLst>
                <a:path w="761" h="33538" extrusionOk="0">
                  <a:moveTo>
                    <a:pt x="0" y="0"/>
                  </a:moveTo>
                  <a:lnTo>
                    <a:pt x="0" y="33538"/>
                  </a:lnTo>
                  <a:lnTo>
                    <a:pt x="760" y="33538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2;p13">
              <a:extLst>
                <a:ext uri="{FF2B5EF4-FFF2-40B4-BE49-F238E27FC236}">
                  <a16:creationId xmlns:a16="http://schemas.microsoft.com/office/drawing/2014/main" id="{717ECA7E-1C00-9103-9E1E-F8B6C67815CF}"/>
                </a:ext>
              </a:extLst>
            </p:cNvPr>
            <p:cNvSpPr/>
            <p:nvPr/>
          </p:nvSpPr>
          <p:spPr>
            <a:xfrm>
              <a:off x="631051" y="3606885"/>
              <a:ext cx="20523" cy="944179"/>
            </a:xfrm>
            <a:custGeom>
              <a:avLst/>
              <a:gdLst/>
              <a:ahLst/>
              <a:cxnLst/>
              <a:rect l="l" t="t" r="r" b="b"/>
              <a:pathLst>
                <a:path w="729" h="33538" extrusionOk="0">
                  <a:moveTo>
                    <a:pt x="0" y="0"/>
                  </a:moveTo>
                  <a:lnTo>
                    <a:pt x="0" y="33538"/>
                  </a:lnTo>
                  <a:lnTo>
                    <a:pt x="729" y="33538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;p13">
              <a:extLst>
                <a:ext uri="{FF2B5EF4-FFF2-40B4-BE49-F238E27FC236}">
                  <a16:creationId xmlns:a16="http://schemas.microsoft.com/office/drawing/2014/main" id="{6548EC06-8F6D-34EF-6DD7-3C96E1D671C4}"/>
                </a:ext>
              </a:extLst>
            </p:cNvPr>
            <p:cNvSpPr/>
            <p:nvPr/>
          </p:nvSpPr>
          <p:spPr>
            <a:xfrm>
              <a:off x="526718" y="3212806"/>
              <a:ext cx="682980" cy="1182236"/>
            </a:xfrm>
            <a:custGeom>
              <a:avLst/>
              <a:gdLst/>
              <a:ahLst/>
              <a:cxnLst/>
              <a:rect l="l" t="t" r="r" b="b"/>
              <a:pathLst>
                <a:path w="24260" h="41994" extrusionOk="0">
                  <a:moveTo>
                    <a:pt x="2218" y="1"/>
                  </a:moveTo>
                  <a:cubicBezTo>
                    <a:pt x="983" y="1"/>
                    <a:pt x="1" y="982"/>
                    <a:pt x="1" y="2218"/>
                  </a:cubicBezTo>
                  <a:lnTo>
                    <a:pt x="1" y="39777"/>
                  </a:lnTo>
                  <a:cubicBezTo>
                    <a:pt x="1" y="41012"/>
                    <a:pt x="983" y="41994"/>
                    <a:pt x="2218" y="41994"/>
                  </a:cubicBezTo>
                  <a:lnTo>
                    <a:pt x="22043" y="41994"/>
                  </a:lnTo>
                  <a:cubicBezTo>
                    <a:pt x="23278" y="41994"/>
                    <a:pt x="24259" y="41012"/>
                    <a:pt x="24259" y="39777"/>
                  </a:cubicBezTo>
                  <a:lnTo>
                    <a:pt x="24259" y="2218"/>
                  </a:lnTo>
                  <a:cubicBezTo>
                    <a:pt x="24259" y="982"/>
                    <a:pt x="23278" y="1"/>
                    <a:pt x="220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;p13">
              <a:extLst>
                <a:ext uri="{FF2B5EF4-FFF2-40B4-BE49-F238E27FC236}">
                  <a16:creationId xmlns:a16="http://schemas.microsoft.com/office/drawing/2014/main" id="{17E24956-9E51-14BE-B910-DE0D1390434F}"/>
                </a:ext>
              </a:extLst>
            </p:cNvPr>
            <p:cNvSpPr/>
            <p:nvPr/>
          </p:nvSpPr>
          <p:spPr>
            <a:xfrm>
              <a:off x="545439" y="3231527"/>
              <a:ext cx="645537" cy="1117148"/>
            </a:xfrm>
            <a:custGeom>
              <a:avLst/>
              <a:gdLst/>
              <a:ahLst/>
              <a:cxnLst/>
              <a:rect l="l" t="t" r="r" b="b"/>
              <a:pathLst>
                <a:path w="22930" h="39682" extrusionOk="0">
                  <a:moveTo>
                    <a:pt x="2186" y="1"/>
                  </a:moveTo>
                  <a:cubicBezTo>
                    <a:pt x="983" y="1"/>
                    <a:pt x="1" y="982"/>
                    <a:pt x="1" y="2186"/>
                  </a:cubicBezTo>
                  <a:lnTo>
                    <a:pt x="1" y="37497"/>
                  </a:lnTo>
                  <a:cubicBezTo>
                    <a:pt x="1" y="38732"/>
                    <a:pt x="983" y="39682"/>
                    <a:pt x="2186" y="39682"/>
                  </a:cubicBezTo>
                  <a:lnTo>
                    <a:pt x="20744" y="39682"/>
                  </a:lnTo>
                  <a:cubicBezTo>
                    <a:pt x="21948" y="39682"/>
                    <a:pt x="22929" y="38700"/>
                    <a:pt x="22929" y="37497"/>
                  </a:cubicBezTo>
                  <a:lnTo>
                    <a:pt x="22929" y="2186"/>
                  </a:lnTo>
                  <a:cubicBezTo>
                    <a:pt x="22929" y="982"/>
                    <a:pt x="21948" y="1"/>
                    <a:pt x="20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;p13">
              <a:extLst>
                <a:ext uri="{FF2B5EF4-FFF2-40B4-BE49-F238E27FC236}">
                  <a16:creationId xmlns:a16="http://schemas.microsoft.com/office/drawing/2014/main" id="{D51B61F1-2196-3D37-9947-C2E97B766CD7}"/>
                </a:ext>
              </a:extLst>
            </p:cNvPr>
            <p:cNvSpPr/>
            <p:nvPr/>
          </p:nvSpPr>
          <p:spPr>
            <a:xfrm>
              <a:off x="766549" y="3203009"/>
              <a:ext cx="203317" cy="46395"/>
            </a:xfrm>
            <a:custGeom>
              <a:avLst/>
              <a:gdLst/>
              <a:ahLst/>
              <a:cxnLst/>
              <a:rect l="l" t="t" r="r" b="b"/>
              <a:pathLst>
                <a:path w="7222" h="1648" extrusionOk="0">
                  <a:moveTo>
                    <a:pt x="1" y="0"/>
                  </a:moveTo>
                  <a:lnTo>
                    <a:pt x="1" y="1647"/>
                  </a:lnTo>
                  <a:lnTo>
                    <a:pt x="7221" y="1647"/>
                  </a:lnTo>
                  <a:lnTo>
                    <a:pt x="7221" y="0"/>
                  </a:lnTo>
                  <a:close/>
                </a:path>
              </a:pathLst>
            </a:custGeom>
            <a:solidFill>
              <a:srgbClr val="0D0C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6;p13">
              <a:extLst>
                <a:ext uri="{FF2B5EF4-FFF2-40B4-BE49-F238E27FC236}">
                  <a16:creationId xmlns:a16="http://schemas.microsoft.com/office/drawing/2014/main" id="{0394167E-062C-2F91-14BE-349994B3D463}"/>
                </a:ext>
              </a:extLst>
            </p:cNvPr>
            <p:cNvSpPr/>
            <p:nvPr/>
          </p:nvSpPr>
          <p:spPr>
            <a:xfrm>
              <a:off x="640848" y="3299291"/>
              <a:ext cx="454719" cy="454719"/>
            </a:xfrm>
            <a:custGeom>
              <a:avLst/>
              <a:gdLst/>
              <a:ahLst/>
              <a:cxnLst/>
              <a:rect l="l" t="t" r="r" b="b"/>
              <a:pathLst>
                <a:path w="16152" h="16152" extrusionOk="0">
                  <a:moveTo>
                    <a:pt x="7981" y="792"/>
                  </a:moveTo>
                  <a:lnTo>
                    <a:pt x="8393" y="1901"/>
                  </a:lnTo>
                  <a:lnTo>
                    <a:pt x="8615" y="1932"/>
                  </a:lnTo>
                  <a:cubicBezTo>
                    <a:pt x="9185" y="1996"/>
                    <a:pt x="9755" y="2122"/>
                    <a:pt x="10293" y="2312"/>
                  </a:cubicBezTo>
                  <a:lnTo>
                    <a:pt x="10483" y="2407"/>
                  </a:lnTo>
                  <a:lnTo>
                    <a:pt x="11370" y="1584"/>
                  </a:lnTo>
                  <a:lnTo>
                    <a:pt x="13175" y="2851"/>
                  </a:lnTo>
                  <a:lnTo>
                    <a:pt x="12668" y="3959"/>
                  </a:lnTo>
                  <a:lnTo>
                    <a:pt x="12795" y="4118"/>
                  </a:lnTo>
                  <a:cubicBezTo>
                    <a:pt x="13175" y="4561"/>
                    <a:pt x="13492" y="5036"/>
                    <a:pt x="13713" y="5574"/>
                  </a:cubicBezTo>
                  <a:lnTo>
                    <a:pt x="13808" y="5764"/>
                  </a:lnTo>
                  <a:lnTo>
                    <a:pt x="15012" y="5796"/>
                  </a:lnTo>
                  <a:lnTo>
                    <a:pt x="15392" y="7981"/>
                  </a:lnTo>
                  <a:lnTo>
                    <a:pt x="14252" y="8393"/>
                  </a:lnTo>
                  <a:lnTo>
                    <a:pt x="14220" y="8615"/>
                  </a:lnTo>
                  <a:cubicBezTo>
                    <a:pt x="14188" y="9185"/>
                    <a:pt x="14062" y="9755"/>
                    <a:pt x="13840" y="10293"/>
                  </a:cubicBezTo>
                  <a:lnTo>
                    <a:pt x="13777" y="10483"/>
                  </a:lnTo>
                  <a:lnTo>
                    <a:pt x="14600" y="11370"/>
                  </a:lnTo>
                  <a:lnTo>
                    <a:pt x="13302" y="13143"/>
                  </a:lnTo>
                  <a:lnTo>
                    <a:pt x="12225" y="12668"/>
                  </a:lnTo>
                  <a:lnTo>
                    <a:pt x="12035" y="12795"/>
                  </a:lnTo>
                  <a:cubicBezTo>
                    <a:pt x="11623" y="13175"/>
                    <a:pt x="11116" y="13492"/>
                    <a:pt x="10610" y="13713"/>
                  </a:cubicBezTo>
                  <a:lnTo>
                    <a:pt x="10388" y="13808"/>
                  </a:lnTo>
                  <a:lnTo>
                    <a:pt x="10356" y="15012"/>
                  </a:lnTo>
                  <a:lnTo>
                    <a:pt x="8203" y="15360"/>
                  </a:lnTo>
                  <a:lnTo>
                    <a:pt x="7760" y="14252"/>
                  </a:lnTo>
                  <a:lnTo>
                    <a:pt x="7538" y="14220"/>
                  </a:lnTo>
                  <a:cubicBezTo>
                    <a:pt x="6968" y="14188"/>
                    <a:pt x="6398" y="14062"/>
                    <a:pt x="5891" y="13840"/>
                  </a:cubicBezTo>
                  <a:lnTo>
                    <a:pt x="5669" y="13777"/>
                  </a:lnTo>
                  <a:lnTo>
                    <a:pt x="4783" y="14600"/>
                  </a:lnTo>
                  <a:lnTo>
                    <a:pt x="3009" y="13302"/>
                  </a:lnTo>
                  <a:lnTo>
                    <a:pt x="3484" y="12225"/>
                  </a:lnTo>
                  <a:lnTo>
                    <a:pt x="3358" y="12035"/>
                  </a:lnTo>
                  <a:cubicBezTo>
                    <a:pt x="2977" y="11591"/>
                    <a:pt x="2692" y="11116"/>
                    <a:pt x="2439" y="10578"/>
                  </a:cubicBezTo>
                  <a:lnTo>
                    <a:pt x="2376" y="10388"/>
                  </a:lnTo>
                  <a:lnTo>
                    <a:pt x="1141" y="10356"/>
                  </a:lnTo>
                  <a:lnTo>
                    <a:pt x="792" y="8171"/>
                  </a:lnTo>
                  <a:lnTo>
                    <a:pt x="1901" y="7759"/>
                  </a:lnTo>
                  <a:lnTo>
                    <a:pt x="1932" y="7538"/>
                  </a:lnTo>
                  <a:cubicBezTo>
                    <a:pt x="1996" y="6968"/>
                    <a:pt x="2122" y="6398"/>
                    <a:pt x="2312" y="5859"/>
                  </a:cubicBezTo>
                  <a:lnTo>
                    <a:pt x="2407" y="5669"/>
                  </a:lnTo>
                  <a:lnTo>
                    <a:pt x="1584" y="4783"/>
                  </a:lnTo>
                  <a:lnTo>
                    <a:pt x="2851" y="3009"/>
                  </a:lnTo>
                  <a:lnTo>
                    <a:pt x="3959" y="3484"/>
                  </a:lnTo>
                  <a:lnTo>
                    <a:pt x="4118" y="3357"/>
                  </a:lnTo>
                  <a:cubicBezTo>
                    <a:pt x="4561" y="2977"/>
                    <a:pt x="5036" y="2661"/>
                    <a:pt x="5574" y="2439"/>
                  </a:cubicBezTo>
                  <a:lnTo>
                    <a:pt x="5764" y="2344"/>
                  </a:lnTo>
                  <a:lnTo>
                    <a:pt x="5796" y="1141"/>
                  </a:lnTo>
                  <a:lnTo>
                    <a:pt x="7981" y="792"/>
                  </a:lnTo>
                  <a:close/>
                  <a:moveTo>
                    <a:pt x="8425" y="1"/>
                  </a:moveTo>
                  <a:lnTo>
                    <a:pt x="5131" y="571"/>
                  </a:lnTo>
                  <a:lnTo>
                    <a:pt x="5068" y="1901"/>
                  </a:lnTo>
                  <a:cubicBezTo>
                    <a:pt x="4624" y="2122"/>
                    <a:pt x="4213" y="2376"/>
                    <a:pt x="3833" y="2692"/>
                  </a:cubicBezTo>
                  <a:lnTo>
                    <a:pt x="2597" y="2122"/>
                  </a:lnTo>
                  <a:lnTo>
                    <a:pt x="666" y="4846"/>
                  </a:lnTo>
                  <a:lnTo>
                    <a:pt x="1584" y="5828"/>
                  </a:lnTo>
                  <a:cubicBezTo>
                    <a:pt x="1426" y="6303"/>
                    <a:pt x="1331" y="6778"/>
                    <a:pt x="1267" y="7253"/>
                  </a:cubicBezTo>
                  <a:lnTo>
                    <a:pt x="1" y="7728"/>
                  </a:lnTo>
                  <a:lnTo>
                    <a:pt x="571" y="11021"/>
                  </a:lnTo>
                  <a:lnTo>
                    <a:pt x="1901" y="11085"/>
                  </a:lnTo>
                  <a:cubicBezTo>
                    <a:pt x="2122" y="11528"/>
                    <a:pt x="2376" y="11940"/>
                    <a:pt x="2692" y="12320"/>
                  </a:cubicBezTo>
                  <a:lnTo>
                    <a:pt x="2154" y="13555"/>
                  </a:lnTo>
                  <a:lnTo>
                    <a:pt x="4846" y="15487"/>
                  </a:lnTo>
                  <a:lnTo>
                    <a:pt x="5828" y="14568"/>
                  </a:lnTo>
                  <a:cubicBezTo>
                    <a:pt x="6303" y="14727"/>
                    <a:pt x="6778" y="14822"/>
                    <a:pt x="7284" y="14885"/>
                  </a:cubicBezTo>
                  <a:lnTo>
                    <a:pt x="7760" y="16152"/>
                  </a:lnTo>
                  <a:lnTo>
                    <a:pt x="11053" y="15582"/>
                  </a:lnTo>
                  <a:lnTo>
                    <a:pt x="11085" y="14252"/>
                  </a:lnTo>
                  <a:cubicBezTo>
                    <a:pt x="11528" y="14030"/>
                    <a:pt x="11940" y="13777"/>
                    <a:pt x="12320" y="13460"/>
                  </a:cubicBezTo>
                  <a:lnTo>
                    <a:pt x="13555" y="14030"/>
                  </a:lnTo>
                  <a:lnTo>
                    <a:pt x="15487" y="11306"/>
                  </a:lnTo>
                  <a:lnTo>
                    <a:pt x="14568" y="10325"/>
                  </a:lnTo>
                  <a:cubicBezTo>
                    <a:pt x="14727" y="9850"/>
                    <a:pt x="14853" y="9375"/>
                    <a:pt x="14885" y="8900"/>
                  </a:cubicBezTo>
                  <a:lnTo>
                    <a:pt x="16152" y="8393"/>
                  </a:lnTo>
                  <a:lnTo>
                    <a:pt x="15613" y="5131"/>
                  </a:lnTo>
                  <a:lnTo>
                    <a:pt x="14252" y="5068"/>
                  </a:lnTo>
                  <a:cubicBezTo>
                    <a:pt x="14030" y="4624"/>
                    <a:pt x="13777" y="4213"/>
                    <a:pt x="13492" y="3833"/>
                  </a:cubicBezTo>
                  <a:lnTo>
                    <a:pt x="14030" y="2597"/>
                  </a:lnTo>
                  <a:lnTo>
                    <a:pt x="11306" y="666"/>
                  </a:lnTo>
                  <a:lnTo>
                    <a:pt x="10325" y="1584"/>
                  </a:lnTo>
                  <a:cubicBezTo>
                    <a:pt x="9850" y="1426"/>
                    <a:pt x="9375" y="1331"/>
                    <a:pt x="8900" y="1267"/>
                  </a:cubicBezTo>
                  <a:lnTo>
                    <a:pt x="842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;p13">
              <a:extLst>
                <a:ext uri="{FF2B5EF4-FFF2-40B4-BE49-F238E27FC236}">
                  <a16:creationId xmlns:a16="http://schemas.microsoft.com/office/drawing/2014/main" id="{850D0DC5-B6BF-4ACC-E15F-47F5AC252AB5}"/>
                </a:ext>
              </a:extLst>
            </p:cNvPr>
            <p:cNvSpPr/>
            <p:nvPr/>
          </p:nvSpPr>
          <p:spPr>
            <a:xfrm>
              <a:off x="763002" y="3421444"/>
              <a:ext cx="209539" cy="200615"/>
            </a:xfrm>
            <a:custGeom>
              <a:avLst/>
              <a:gdLst/>
              <a:ahLst/>
              <a:cxnLst/>
              <a:rect l="l" t="t" r="r" b="b"/>
              <a:pathLst>
                <a:path w="7443" h="7126" extrusionOk="0">
                  <a:moveTo>
                    <a:pt x="3737" y="0"/>
                  </a:moveTo>
                  <a:cubicBezTo>
                    <a:pt x="3199" y="0"/>
                    <a:pt x="2660" y="127"/>
                    <a:pt x="2185" y="349"/>
                  </a:cubicBezTo>
                  <a:lnTo>
                    <a:pt x="2470" y="950"/>
                  </a:lnTo>
                  <a:cubicBezTo>
                    <a:pt x="2882" y="792"/>
                    <a:pt x="3294" y="697"/>
                    <a:pt x="3737" y="697"/>
                  </a:cubicBezTo>
                  <a:cubicBezTo>
                    <a:pt x="4371" y="697"/>
                    <a:pt x="4972" y="887"/>
                    <a:pt x="5511" y="1235"/>
                  </a:cubicBezTo>
                  <a:lnTo>
                    <a:pt x="5891" y="697"/>
                  </a:lnTo>
                  <a:cubicBezTo>
                    <a:pt x="5257" y="222"/>
                    <a:pt x="4529" y="0"/>
                    <a:pt x="3737" y="0"/>
                  </a:cubicBezTo>
                  <a:close/>
                  <a:moveTo>
                    <a:pt x="0" y="3389"/>
                  </a:moveTo>
                  <a:cubicBezTo>
                    <a:pt x="0" y="3515"/>
                    <a:pt x="0" y="3610"/>
                    <a:pt x="0" y="3737"/>
                  </a:cubicBezTo>
                  <a:cubicBezTo>
                    <a:pt x="0" y="4941"/>
                    <a:pt x="602" y="6081"/>
                    <a:pt x="1552" y="6777"/>
                  </a:cubicBezTo>
                  <a:lnTo>
                    <a:pt x="1584" y="6777"/>
                  </a:lnTo>
                  <a:lnTo>
                    <a:pt x="1964" y="6207"/>
                  </a:lnTo>
                  <a:cubicBezTo>
                    <a:pt x="1172" y="5637"/>
                    <a:pt x="697" y="4719"/>
                    <a:pt x="697" y="3737"/>
                  </a:cubicBezTo>
                  <a:cubicBezTo>
                    <a:pt x="697" y="3642"/>
                    <a:pt x="697" y="3547"/>
                    <a:pt x="697" y="3452"/>
                  </a:cubicBezTo>
                  <a:lnTo>
                    <a:pt x="0" y="3389"/>
                  </a:lnTo>
                  <a:close/>
                  <a:moveTo>
                    <a:pt x="6777" y="4022"/>
                  </a:moveTo>
                  <a:cubicBezTo>
                    <a:pt x="6714" y="4561"/>
                    <a:pt x="6524" y="5067"/>
                    <a:pt x="6207" y="5511"/>
                  </a:cubicBezTo>
                  <a:cubicBezTo>
                    <a:pt x="5922" y="5954"/>
                    <a:pt x="5511" y="6271"/>
                    <a:pt x="5004" y="6492"/>
                  </a:cubicBezTo>
                  <a:lnTo>
                    <a:pt x="5289" y="7126"/>
                  </a:lnTo>
                  <a:cubicBezTo>
                    <a:pt x="5891" y="6872"/>
                    <a:pt x="6397" y="6429"/>
                    <a:pt x="6777" y="5891"/>
                  </a:cubicBezTo>
                  <a:cubicBezTo>
                    <a:pt x="7157" y="5352"/>
                    <a:pt x="7411" y="4751"/>
                    <a:pt x="7442" y="4086"/>
                  </a:cubicBezTo>
                  <a:lnTo>
                    <a:pt x="6777" y="402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;p13">
              <a:extLst>
                <a:ext uri="{FF2B5EF4-FFF2-40B4-BE49-F238E27FC236}">
                  <a16:creationId xmlns:a16="http://schemas.microsoft.com/office/drawing/2014/main" id="{F8A9F2CC-C054-6F12-93BE-3623D7673D90}"/>
                </a:ext>
              </a:extLst>
            </p:cNvPr>
            <p:cNvSpPr/>
            <p:nvPr/>
          </p:nvSpPr>
          <p:spPr>
            <a:xfrm>
              <a:off x="886929" y="3718312"/>
              <a:ext cx="248755" cy="248784"/>
            </a:xfrm>
            <a:custGeom>
              <a:avLst/>
              <a:gdLst/>
              <a:ahLst/>
              <a:cxnLst/>
              <a:rect l="l" t="t" r="r" b="b"/>
              <a:pathLst>
                <a:path w="8836" h="8837" extrusionOk="0">
                  <a:moveTo>
                    <a:pt x="4434" y="2978"/>
                  </a:moveTo>
                  <a:cubicBezTo>
                    <a:pt x="4719" y="2978"/>
                    <a:pt x="5004" y="3073"/>
                    <a:pt x="5257" y="3231"/>
                  </a:cubicBezTo>
                  <a:cubicBezTo>
                    <a:pt x="5891" y="3706"/>
                    <a:pt x="6049" y="4593"/>
                    <a:pt x="5574" y="5226"/>
                  </a:cubicBezTo>
                  <a:cubicBezTo>
                    <a:pt x="5352" y="5543"/>
                    <a:pt x="5036" y="5765"/>
                    <a:pt x="4656" y="5828"/>
                  </a:cubicBezTo>
                  <a:cubicBezTo>
                    <a:pt x="4578" y="5841"/>
                    <a:pt x="4500" y="5847"/>
                    <a:pt x="4423" y="5847"/>
                  </a:cubicBezTo>
                  <a:cubicBezTo>
                    <a:pt x="4123" y="5847"/>
                    <a:pt x="3831" y="5751"/>
                    <a:pt x="3579" y="5575"/>
                  </a:cubicBezTo>
                  <a:cubicBezTo>
                    <a:pt x="2945" y="5131"/>
                    <a:pt x="2787" y="4213"/>
                    <a:pt x="3262" y="3580"/>
                  </a:cubicBezTo>
                  <a:cubicBezTo>
                    <a:pt x="3516" y="3200"/>
                    <a:pt x="3959" y="2978"/>
                    <a:pt x="4434" y="2978"/>
                  </a:cubicBezTo>
                  <a:close/>
                  <a:moveTo>
                    <a:pt x="4396" y="2285"/>
                  </a:moveTo>
                  <a:cubicBezTo>
                    <a:pt x="3739" y="2285"/>
                    <a:pt x="3094" y="2594"/>
                    <a:pt x="2692" y="3168"/>
                  </a:cubicBezTo>
                  <a:cubicBezTo>
                    <a:pt x="1995" y="4118"/>
                    <a:pt x="2249" y="5448"/>
                    <a:pt x="3199" y="6145"/>
                  </a:cubicBezTo>
                  <a:cubicBezTo>
                    <a:pt x="3547" y="6398"/>
                    <a:pt x="3991" y="6525"/>
                    <a:pt x="4402" y="6525"/>
                  </a:cubicBezTo>
                  <a:cubicBezTo>
                    <a:pt x="4529" y="6525"/>
                    <a:pt x="4656" y="6525"/>
                    <a:pt x="4782" y="6493"/>
                  </a:cubicBezTo>
                  <a:cubicBezTo>
                    <a:pt x="5321" y="6398"/>
                    <a:pt x="5827" y="6113"/>
                    <a:pt x="6144" y="5638"/>
                  </a:cubicBezTo>
                  <a:cubicBezTo>
                    <a:pt x="6841" y="4688"/>
                    <a:pt x="6619" y="3358"/>
                    <a:pt x="5637" y="2693"/>
                  </a:cubicBezTo>
                  <a:cubicBezTo>
                    <a:pt x="5262" y="2417"/>
                    <a:pt x="4826" y="2285"/>
                    <a:pt x="4396" y="2285"/>
                  </a:cubicBezTo>
                  <a:close/>
                  <a:moveTo>
                    <a:pt x="4244" y="761"/>
                  </a:moveTo>
                  <a:lnTo>
                    <a:pt x="4466" y="1331"/>
                  </a:lnTo>
                  <a:lnTo>
                    <a:pt x="4687" y="1363"/>
                  </a:lnTo>
                  <a:cubicBezTo>
                    <a:pt x="4972" y="1394"/>
                    <a:pt x="5257" y="1458"/>
                    <a:pt x="5511" y="1553"/>
                  </a:cubicBezTo>
                  <a:lnTo>
                    <a:pt x="5701" y="1616"/>
                  </a:lnTo>
                  <a:lnTo>
                    <a:pt x="6144" y="1204"/>
                  </a:lnTo>
                  <a:lnTo>
                    <a:pt x="6872" y="1743"/>
                  </a:lnTo>
                  <a:lnTo>
                    <a:pt x="6619" y="2281"/>
                  </a:lnTo>
                  <a:lnTo>
                    <a:pt x="6777" y="2439"/>
                  </a:lnTo>
                  <a:cubicBezTo>
                    <a:pt x="6936" y="2661"/>
                    <a:pt x="7094" y="2914"/>
                    <a:pt x="7221" y="3168"/>
                  </a:cubicBezTo>
                  <a:lnTo>
                    <a:pt x="7316" y="3358"/>
                  </a:lnTo>
                  <a:lnTo>
                    <a:pt x="7918" y="3390"/>
                  </a:lnTo>
                  <a:lnTo>
                    <a:pt x="8044" y="4245"/>
                  </a:lnTo>
                  <a:lnTo>
                    <a:pt x="7506" y="4466"/>
                  </a:lnTo>
                  <a:lnTo>
                    <a:pt x="7474" y="4688"/>
                  </a:lnTo>
                  <a:cubicBezTo>
                    <a:pt x="7442" y="4973"/>
                    <a:pt x="7379" y="5258"/>
                    <a:pt x="7284" y="5511"/>
                  </a:cubicBezTo>
                  <a:lnTo>
                    <a:pt x="7189" y="5701"/>
                  </a:lnTo>
                  <a:lnTo>
                    <a:pt x="7601" y="6145"/>
                  </a:lnTo>
                  <a:lnTo>
                    <a:pt x="7094" y="6873"/>
                  </a:lnTo>
                  <a:lnTo>
                    <a:pt x="6556" y="6620"/>
                  </a:lnTo>
                  <a:lnTo>
                    <a:pt x="6397" y="6778"/>
                  </a:lnTo>
                  <a:cubicBezTo>
                    <a:pt x="6176" y="6936"/>
                    <a:pt x="5922" y="7095"/>
                    <a:pt x="5669" y="7221"/>
                  </a:cubicBezTo>
                  <a:lnTo>
                    <a:pt x="5479" y="7316"/>
                  </a:lnTo>
                  <a:lnTo>
                    <a:pt x="5447" y="7918"/>
                  </a:lnTo>
                  <a:lnTo>
                    <a:pt x="4592" y="8045"/>
                  </a:lnTo>
                  <a:lnTo>
                    <a:pt x="4371" y="7475"/>
                  </a:lnTo>
                  <a:lnTo>
                    <a:pt x="4149" y="7475"/>
                  </a:lnTo>
                  <a:cubicBezTo>
                    <a:pt x="3864" y="7443"/>
                    <a:pt x="3579" y="7380"/>
                    <a:pt x="3326" y="7285"/>
                  </a:cubicBezTo>
                  <a:lnTo>
                    <a:pt x="3135" y="7190"/>
                  </a:lnTo>
                  <a:lnTo>
                    <a:pt x="2692" y="7601"/>
                  </a:lnTo>
                  <a:lnTo>
                    <a:pt x="1964" y="7095"/>
                  </a:lnTo>
                  <a:lnTo>
                    <a:pt x="2217" y="6556"/>
                  </a:lnTo>
                  <a:lnTo>
                    <a:pt x="2059" y="6398"/>
                  </a:lnTo>
                  <a:cubicBezTo>
                    <a:pt x="1900" y="6176"/>
                    <a:pt x="1742" y="5923"/>
                    <a:pt x="1615" y="5670"/>
                  </a:cubicBezTo>
                  <a:lnTo>
                    <a:pt x="1520" y="5480"/>
                  </a:lnTo>
                  <a:lnTo>
                    <a:pt x="919" y="5448"/>
                  </a:lnTo>
                  <a:lnTo>
                    <a:pt x="792" y="4593"/>
                  </a:lnTo>
                  <a:lnTo>
                    <a:pt x="1330" y="4371"/>
                  </a:lnTo>
                  <a:lnTo>
                    <a:pt x="1362" y="4150"/>
                  </a:lnTo>
                  <a:cubicBezTo>
                    <a:pt x="1394" y="3865"/>
                    <a:pt x="1457" y="3580"/>
                    <a:pt x="1552" y="3326"/>
                  </a:cubicBezTo>
                  <a:lnTo>
                    <a:pt x="1647" y="3105"/>
                  </a:lnTo>
                  <a:lnTo>
                    <a:pt x="1235" y="2693"/>
                  </a:lnTo>
                  <a:lnTo>
                    <a:pt x="1742" y="1964"/>
                  </a:lnTo>
                  <a:lnTo>
                    <a:pt x="2280" y="2218"/>
                  </a:lnTo>
                  <a:lnTo>
                    <a:pt x="2439" y="2059"/>
                  </a:lnTo>
                  <a:cubicBezTo>
                    <a:pt x="2660" y="1869"/>
                    <a:pt x="2914" y="1743"/>
                    <a:pt x="3167" y="1616"/>
                  </a:cubicBezTo>
                  <a:lnTo>
                    <a:pt x="3357" y="1521"/>
                  </a:lnTo>
                  <a:lnTo>
                    <a:pt x="3389" y="919"/>
                  </a:lnTo>
                  <a:lnTo>
                    <a:pt x="4244" y="761"/>
                  </a:lnTo>
                  <a:close/>
                  <a:moveTo>
                    <a:pt x="4687" y="1"/>
                  </a:moveTo>
                  <a:lnTo>
                    <a:pt x="2724" y="349"/>
                  </a:lnTo>
                  <a:lnTo>
                    <a:pt x="2692" y="1078"/>
                  </a:lnTo>
                  <a:cubicBezTo>
                    <a:pt x="2502" y="1173"/>
                    <a:pt x="2344" y="1268"/>
                    <a:pt x="2185" y="1394"/>
                  </a:cubicBezTo>
                  <a:lnTo>
                    <a:pt x="1489" y="1109"/>
                  </a:lnTo>
                  <a:lnTo>
                    <a:pt x="317" y="2724"/>
                  </a:lnTo>
                  <a:lnTo>
                    <a:pt x="824" y="3263"/>
                  </a:lnTo>
                  <a:cubicBezTo>
                    <a:pt x="760" y="3453"/>
                    <a:pt x="729" y="3675"/>
                    <a:pt x="697" y="3865"/>
                  </a:cubicBezTo>
                  <a:lnTo>
                    <a:pt x="0" y="4118"/>
                  </a:lnTo>
                  <a:lnTo>
                    <a:pt x="349" y="6113"/>
                  </a:lnTo>
                  <a:lnTo>
                    <a:pt x="1077" y="6145"/>
                  </a:lnTo>
                  <a:cubicBezTo>
                    <a:pt x="1172" y="6335"/>
                    <a:pt x="1267" y="6493"/>
                    <a:pt x="1394" y="6651"/>
                  </a:cubicBezTo>
                  <a:lnTo>
                    <a:pt x="1109" y="7348"/>
                  </a:lnTo>
                  <a:lnTo>
                    <a:pt x="2755" y="8488"/>
                  </a:lnTo>
                  <a:lnTo>
                    <a:pt x="3294" y="7982"/>
                  </a:lnTo>
                  <a:cubicBezTo>
                    <a:pt x="3484" y="8045"/>
                    <a:pt x="3674" y="8108"/>
                    <a:pt x="3864" y="8140"/>
                  </a:cubicBezTo>
                  <a:lnTo>
                    <a:pt x="4149" y="8837"/>
                  </a:lnTo>
                  <a:lnTo>
                    <a:pt x="6112" y="8488"/>
                  </a:lnTo>
                  <a:lnTo>
                    <a:pt x="6144" y="7760"/>
                  </a:lnTo>
                  <a:cubicBezTo>
                    <a:pt x="6334" y="7665"/>
                    <a:pt x="6492" y="7538"/>
                    <a:pt x="6651" y="7411"/>
                  </a:cubicBezTo>
                  <a:lnTo>
                    <a:pt x="7347" y="7728"/>
                  </a:lnTo>
                  <a:lnTo>
                    <a:pt x="8519" y="6081"/>
                  </a:lnTo>
                  <a:lnTo>
                    <a:pt x="8013" y="5543"/>
                  </a:lnTo>
                  <a:cubicBezTo>
                    <a:pt x="8076" y="5353"/>
                    <a:pt x="8108" y="5163"/>
                    <a:pt x="8139" y="4941"/>
                  </a:cubicBezTo>
                  <a:lnTo>
                    <a:pt x="8836" y="4688"/>
                  </a:lnTo>
                  <a:lnTo>
                    <a:pt x="8488" y="2693"/>
                  </a:lnTo>
                  <a:lnTo>
                    <a:pt x="7759" y="2693"/>
                  </a:lnTo>
                  <a:cubicBezTo>
                    <a:pt x="7664" y="2503"/>
                    <a:pt x="7569" y="2313"/>
                    <a:pt x="7442" y="2154"/>
                  </a:cubicBezTo>
                  <a:lnTo>
                    <a:pt x="7728" y="1489"/>
                  </a:lnTo>
                  <a:lnTo>
                    <a:pt x="6081" y="318"/>
                  </a:lnTo>
                  <a:lnTo>
                    <a:pt x="5542" y="824"/>
                  </a:lnTo>
                  <a:cubicBezTo>
                    <a:pt x="5352" y="761"/>
                    <a:pt x="5162" y="729"/>
                    <a:pt x="4972" y="698"/>
                  </a:cubicBezTo>
                  <a:lnTo>
                    <a:pt x="468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;p13">
              <a:extLst>
                <a:ext uri="{FF2B5EF4-FFF2-40B4-BE49-F238E27FC236}">
                  <a16:creationId xmlns:a16="http://schemas.microsoft.com/office/drawing/2014/main" id="{6B719BCF-931F-944E-9C53-754250817E51}"/>
                </a:ext>
              </a:extLst>
            </p:cNvPr>
            <p:cNvSpPr/>
            <p:nvPr/>
          </p:nvSpPr>
          <p:spPr>
            <a:xfrm>
              <a:off x="460757" y="4022359"/>
              <a:ext cx="63315" cy="98984"/>
            </a:xfrm>
            <a:custGeom>
              <a:avLst/>
              <a:gdLst/>
              <a:ahLst/>
              <a:cxnLst/>
              <a:rect l="l" t="t" r="r" b="b"/>
              <a:pathLst>
                <a:path w="2249" h="3516" extrusionOk="0">
                  <a:moveTo>
                    <a:pt x="254" y="0"/>
                  </a:moveTo>
                  <a:cubicBezTo>
                    <a:pt x="254" y="0"/>
                    <a:pt x="634" y="633"/>
                    <a:pt x="317" y="1298"/>
                  </a:cubicBezTo>
                  <a:cubicBezTo>
                    <a:pt x="0" y="1932"/>
                    <a:pt x="0" y="2850"/>
                    <a:pt x="32" y="2945"/>
                  </a:cubicBezTo>
                  <a:cubicBezTo>
                    <a:pt x="64" y="3072"/>
                    <a:pt x="32" y="3167"/>
                    <a:pt x="95" y="3294"/>
                  </a:cubicBezTo>
                  <a:cubicBezTo>
                    <a:pt x="152" y="3351"/>
                    <a:pt x="255" y="3362"/>
                    <a:pt x="328" y="3362"/>
                  </a:cubicBezTo>
                  <a:cubicBezTo>
                    <a:pt x="377" y="3362"/>
                    <a:pt x="412" y="3357"/>
                    <a:pt x="412" y="3357"/>
                  </a:cubicBezTo>
                  <a:cubicBezTo>
                    <a:pt x="412" y="3357"/>
                    <a:pt x="507" y="3515"/>
                    <a:pt x="697" y="3515"/>
                  </a:cubicBezTo>
                  <a:cubicBezTo>
                    <a:pt x="824" y="3515"/>
                    <a:pt x="919" y="3452"/>
                    <a:pt x="919" y="3452"/>
                  </a:cubicBezTo>
                  <a:cubicBezTo>
                    <a:pt x="919" y="3452"/>
                    <a:pt x="980" y="3492"/>
                    <a:pt x="1117" y="3492"/>
                  </a:cubicBezTo>
                  <a:cubicBezTo>
                    <a:pt x="1152" y="3492"/>
                    <a:pt x="1191" y="3490"/>
                    <a:pt x="1236" y="3484"/>
                  </a:cubicBezTo>
                  <a:cubicBezTo>
                    <a:pt x="1331" y="3452"/>
                    <a:pt x="1426" y="3325"/>
                    <a:pt x="1426" y="3325"/>
                  </a:cubicBezTo>
                  <a:cubicBezTo>
                    <a:pt x="1426" y="3325"/>
                    <a:pt x="1460" y="3359"/>
                    <a:pt x="1535" y="3359"/>
                  </a:cubicBezTo>
                  <a:cubicBezTo>
                    <a:pt x="1585" y="3359"/>
                    <a:pt x="1654" y="3344"/>
                    <a:pt x="1742" y="3294"/>
                  </a:cubicBezTo>
                  <a:cubicBezTo>
                    <a:pt x="1837" y="3262"/>
                    <a:pt x="1837" y="3135"/>
                    <a:pt x="1837" y="3135"/>
                  </a:cubicBezTo>
                  <a:cubicBezTo>
                    <a:pt x="1837" y="3135"/>
                    <a:pt x="1948" y="3328"/>
                    <a:pt x="2065" y="3328"/>
                  </a:cubicBezTo>
                  <a:cubicBezTo>
                    <a:pt x="2074" y="3328"/>
                    <a:pt x="2082" y="3327"/>
                    <a:pt x="2091" y="3325"/>
                  </a:cubicBezTo>
                  <a:cubicBezTo>
                    <a:pt x="2217" y="3325"/>
                    <a:pt x="2154" y="3040"/>
                    <a:pt x="2122" y="2914"/>
                  </a:cubicBezTo>
                  <a:cubicBezTo>
                    <a:pt x="2091" y="2755"/>
                    <a:pt x="2249" y="2312"/>
                    <a:pt x="2249" y="2249"/>
                  </a:cubicBezTo>
                  <a:cubicBezTo>
                    <a:pt x="2249" y="2090"/>
                    <a:pt x="2027" y="1425"/>
                    <a:pt x="1964" y="1267"/>
                  </a:cubicBezTo>
                  <a:cubicBezTo>
                    <a:pt x="1901" y="1140"/>
                    <a:pt x="1774" y="855"/>
                    <a:pt x="1742" y="697"/>
                  </a:cubicBezTo>
                  <a:cubicBezTo>
                    <a:pt x="1742" y="475"/>
                    <a:pt x="1552" y="190"/>
                    <a:pt x="1552" y="19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;p13">
              <a:extLst>
                <a:ext uri="{FF2B5EF4-FFF2-40B4-BE49-F238E27FC236}">
                  <a16:creationId xmlns:a16="http://schemas.microsoft.com/office/drawing/2014/main" id="{DB5438F3-E433-132F-4476-64D150FCF0CB}"/>
                </a:ext>
              </a:extLst>
            </p:cNvPr>
            <p:cNvSpPr/>
            <p:nvPr/>
          </p:nvSpPr>
          <p:spPr>
            <a:xfrm>
              <a:off x="457181" y="4073991"/>
              <a:ext cx="56192" cy="47775"/>
            </a:xfrm>
            <a:custGeom>
              <a:avLst/>
              <a:gdLst/>
              <a:ahLst/>
              <a:cxnLst/>
              <a:rect l="l" t="t" r="r" b="b"/>
              <a:pathLst>
                <a:path w="1996" h="1697" extrusionOk="0">
                  <a:moveTo>
                    <a:pt x="1331" y="1"/>
                  </a:moveTo>
                  <a:cubicBezTo>
                    <a:pt x="1109" y="1"/>
                    <a:pt x="1109" y="320"/>
                    <a:pt x="1109" y="320"/>
                  </a:cubicBezTo>
                  <a:cubicBezTo>
                    <a:pt x="1109" y="320"/>
                    <a:pt x="1082" y="126"/>
                    <a:pt x="872" y="126"/>
                  </a:cubicBezTo>
                  <a:cubicBezTo>
                    <a:pt x="857" y="126"/>
                    <a:pt x="841" y="127"/>
                    <a:pt x="824" y="130"/>
                  </a:cubicBezTo>
                  <a:cubicBezTo>
                    <a:pt x="571" y="193"/>
                    <a:pt x="634" y="478"/>
                    <a:pt x="634" y="478"/>
                  </a:cubicBezTo>
                  <a:cubicBezTo>
                    <a:pt x="634" y="478"/>
                    <a:pt x="528" y="341"/>
                    <a:pt x="410" y="341"/>
                  </a:cubicBezTo>
                  <a:cubicBezTo>
                    <a:pt x="358" y="341"/>
                    <a:pt x="303" y="368"/>
                    <a:pt x="254" y="446"/>
                  </a:cubicBezTo>
                  <a:cubicBezTo>
                    <a:pt x="1" y="921"/>
                    <a:pt x="254" y="1460"/>
                    <a:pt x="254" y="1460"/>
                  </a:cubicBezTo>
                  <a:cubicBezTo>
                    <a:pt x="254" y="1460"/>
                    <a:pt x="295" y="1541"/>
                    <a:pt x="424" y="1541"/>
                  </a:cubicBezTo>
                  <a:cubicBezTo>
                    <a:pt x="457" y="1541"/>
                    <a:pt x="495" y="1536"/>
                    <a:pt x="539" y="1523"/>
                  </a:cubicBezTo>
                  <a:cubicBezTo>
                    <a:pt x="539" y="1523"/>
                    <a:pt x="626" y="1697"/>
                    <a:pt x="813" y="1697"/>
                  </a:cubicBezTo>
                  <a:cubicBezTo>
                    <a:pt x="878" y="1697"/>
                    <a:pt x="956" y="1675"/>
                    <a:pt x="1046" y="1618"/>
                  </a:cubicBezTo>
                  <a:cubicBezTo>
                    <a:pt x="1046" y="1618"/>
                    <a:pt x="1159" y="1674"/>
                    <a:pt x="1282" y="1674"/>
                  </a:cubicBezTo>
                  <a:cubicBezTo>
                    <a:pt x="1385" y="1674"/>
                    <a:pt x="1495" y="1635"/>
                    <a:pt x="1553" y="1491"/>
                  </a:cubicBezTo>
                  <a:cubicBezTo>
                    <a:pt x="1553" y="1491"/>
                    <a:pt x="1628" y="1529"/>
                    <a:pt x="1717" y="1529"/>
                  </a:cubicBezTo>
                  <a:cubicBezTo>
                    <a:pt x="1828" y="1529"/>
                    <a:pt x="1961" y="1470"/>
                    <a:pt x="1996" y="1206"/>
                  </a:cubicBezTo>
                  <a:cubicBezTo>
                    <a:pt x="1996" y="1206"/>
                    <a:pt x="1996" y="383"/>
                    <a:pt x="1806" y="225"/>
                  </a:cubicBezTo>
                  <a:cubicBezTo>
                    <a:pt x="1755" y="181"/>
                    <a:pt x="1714" y="164"/>
                    <a:pt x="1681" y="164"/>
                  </a:cubicBezTo>
                  <a:cubicBezTo>
                    <a:pt x="1574" y="164"/>
                    <a:pt x="1554" y="341"/>
                    <a:pt x="1553" y="351"/>
                  </a:cubicBezTo>
                  <a:lnTo>
                    <a:pt x="1553" y="351"/>
                  </a:lnTo>
                  <a:cubicBezTo>
                    <a:pt x="1554" y="339"/>
                    <a:pt x="1579" y="65"/>
                    <a:pt x="1363" y="3"/>
                  </a:cubicBezTo>
                  <a:cubicBezTo>
                    <a:pt x="1352" y="1"/>
                    <a:pt x="1341" y="1"/>
                    <a:pt x="1331" y="1"/>
                  </a:cubicBezTo>
                  <a:close/>
                </a:path>
              </a:pathLst>
            </a:custGeom>
            <a:solidFill>
              <a:srgbClr val="DB9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1;p13">
              <a:extLst>
                <a:ext uri="{FF2B5EF4-FFF2-40B4-BE49-F238E27FC236}">
                  <a16:creationId xmlns:a16="http://schemas.microsoft.com/office/drawing/2014/main" id="{6B04366F-A9CB-5F23-06DE-429BE192D801}"/>
                </a:ext>
              </a:extLst>
            </p:cNvPr>
            <p:cNvSpPr/>
            <p:nvPr/>
          </p:nvSpPr>
          <p:spPr>
            <a:xfrm>
              <a:off x="462530" y="3642948"/>
              <a:ext cx="131106" cy="413307"/>
            </a:xfrm>
            <a:custGeom>
              <a:avLst/>
              <a:gdLst/>
              <a:ahLst/>
              <a:cxnLst/>
              <a:rect l="l" t="t" r="r" b="b"/>
              <a:pathLst>
                <a:path w="4657" h="14681" extrusionOk="0">
                  <a:moveTo>
                    <a:pt x="3076" y="1"/>
                  </a:moveTo>
                  <a:cubicBezTo>
                    <a:pt x="2977" y="1"/>
                    <a:pt x="2874" y="26"/>
                    <a:pt x="2756" y="81"/>
                  </a:cubicBezTo>
                  <a:cubicBezTo>
                    <a:pt x="2186" y="334"/>
                    <a:pt x="254" y="7523"/>
                    <a:pt x="222" y="7872"/>
                  </a:cubicBezTo>
                  <a:cubicBezTo>
                    <a:pt x="222" y="8220"/>
                    <a:pt x="1" y="14680"/>
                    <a:pt x="1" y="14680"/>
                  </a:cubicBezTo>
                  <a:cubicBezTo>
                    <a:pt x="1" y="14680"/>
                    <a:pt x="1774" y="14395"/>
                    <a:pt x="1838" y="14174"/>
                  </a:cubicBezTo>
                  <a:cubicBezTo>
                    <a:pt x="1901" y="13984"/>
                    <a:pt x="2249" y="8822"/>
                    <a:pt x="2408" y="8283"/>
                  </a:cubicBezTo>
                  <a:cubicBezTo>
                    <a:pt x="2883" y="6573"/>
                    <a:pt x="4276" y="1918"/>
                    <a:pt x="4276" y="1918"/>
                  </a:cubicBezTo>
                  <a:cubicBezTo>
                    <a:pt x="4276" y="1918"/>
                    <a:pt x="4656" y="1000"/>
                    <a:pt x="3928" y="429"/>
                  </a:cubicBezTo>
                  <a:cubicBezTo>
                    <a:pt x="3544" y="159"/>
                    <a:pt x="3322" y="1"/>
                    <a:pt x="3076" y="1"/>
                  </a:cubicBez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;p13">
              <a:extLst>
                <a:ext uri="{FF2B5EF4-FFF2-40B4-BE49-F238E27FC236}">
                  <a16:creationId xmlns:a16="http://schemas.microsoft.com/office/drawing/2014/main" id="{23CCAA93-B93E-EDBA-BFF2-48EE6A86A263}"/>
                </a:ext>
              </a:extLst>
            </p:cNvPr>
            <p:cNvSpPr/>
            <p:nvPr/>
          </p:nvSpPr>
          <p:spPr>
            <a:xfrm>
              <a:off x="966263" y="3453538"/>
              <a:ext cx="94536" cy="65989"/>
            </a:xfrm>
            <a:custGeom>
              <a:avLst/>
              <a:gdLst/>
              <a:ahLst/>
              <a:cxnLst/>
              <a:rect l="l" t="t" r="r" b="b"/>
              <a:pathLst>
                <a:path w="3358" h="2344" extrusionOk="0">
                  <a:moveTo>
                    <a:pt x="3199" y="0"/>
                  </a:moveTo>
                  <a:lnTo>
                    <a:pt x="1" y="2090"/>
                  </a:lnTo>
                  <a:lnTo>
                    <a:pt x="159" y="2344"/>
                  </a:lnTo>
                  <a:lnTo>
                    <a:pt x="3358" y="254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;p13">
              <a:extLst>
                <a:ext uri="{FF2B5EF4-FFF2-40B4-BE49-F238E27FC236}">
                  <a16:creationId xmlns:a16="http://schemas.microsoft.com/office/drawing/2014/main" id="{05A2CFE3-36E9-4C0E-0F3A-A07A7E78D787}"/>
                </a:ext>
              </a:extLst>
            </p:cNvPr>
            <p:cNvSpPr/>
            <p:nvPr/>
          </p:nvSpPr>
          <p:spPr>
            <a:xfrm>
              <a:off x="1004607" y="3460576"/>
              <a:ext cx="66018" cy="72324"/>
            </a:xfrm>
            <a:custGeom>
              <a:avLst/>
              <a:gdLst/>
              <a:ahLst/>
              <a:cxnLst/>
              <a:rect l="l" t="t" r="r" b="b"/>
              <a:pathLst>
                <a:path w="2345" h="2569" extrusionOk="0">
                  <a:moveTo>
                    <a:pt x="1148" y="0"/>
                  </a:moveTo>
                  <a:cubicBezTo>
                    <a:pt x="1040" y="0"/>
                    <a:pt x="822" y="164"/>
                    <a:pt x="792" y="194"/>
                  </a:cubicBezTo>
                  <a:cubicBezTo>
                    <a:pt x="729" y="257"/>
                    <a:pt x="571" y="289"/>
                    <a:pt x="444" y="415"/>
                  </a:cubicBezTo>
                  <a:cubicBezTo>
                    <a:pt x="444" y="415"/>
                    <a:pt x="412" y="447"/>
                    <a:pt x="412" y="447"/>
                  </a:cubicBezTo>
                  <a:cubicBezTo>
                    <a:pt x="286" y="605"/>
                    <a:pt x="1" y="1904"/>
                    <a:pt x="1" y="1904"/>
                  </a:cubicBezTo>
                  <a:lnTo>
                    <a:pt x="507" y="2157"/>
                  </a:lnTo>
                  <a:lnTo>
                    <a:pt x="1014" y="2569"/>
                  </a:lnTo>
                  <a:cubicBezTo>
                    <a:pt x="1014" y="2569"/>
                    <a:pt x="1616" y="2094"/>
                    <a:pt x="1774" y="1935"/>
                  </a:cubicBezTo>
                  <a:cubicBezTo>
                    <a:pt x="1932" y="1777"/>
                    <a:pt x="1996" y="1587"/>
                    <a:pt x="2027" y="1524"/>
                  </a:cubicBezTo>
                  <a:cubicBezTo>
                    <a:pt x="2059" y="1492"/>
                    <a:pt x="2059" y="1460"/>
                    <a:pt x="2091" y="1429"/>
                  </a:cubicBezTo>
                  <a:cubicBezTo>
                    <a:pt x="2154" y="1334"/>
                    <a:pt x="2249" y="1207"/>
                    <a:pt x="2249" y="1207"/>
                  </a:cubicBezTo>
                  <a:cubicBezTo>
                    <a:pt x="2312" y="1144"/>
                    <a:pt x="2344" y="985"/>
                    <a:pt x="2344" y="985"/>
                  </a:cubicBezTo>
                  <a:cubicBezTo>
                    <a:pt x="2344" y="827"/>
                    <a:pt x="2091" y="732"/>
                    <a:pt x="2091" y="732"/>
                  </a:cubicBezTo>
                  <a:cubicBezTo>
                    <a:pt x="2027" y="510"/>
                    <a:pt x="1774" y="415"/>
                    <a:pt x="1774" y="415"/>
                  </a:cubicBezTo>
                  <a:cubicBezTo>
                    <a:pt x="1679" y="289"/>
                    <a:pt x="1426" y="194"/>
                    <a:pt x="1426" y="194"/>
                  </a:cubicBezTo>
                  <a:cubicBezTo>
                    <a:pt x="1394" y="99"/>
                    <a:pt x="1331" y="35"/>
                    <a:pt x="1172" y="4"/>
                  </a:cubicBezTo>
                  <a:cubicBezTo>
                    <a:pt x="1165" y="1"/>
                    <a:pt x="1157" y="0"/>
                    <a:pt x="1148" y="0"/>
                  </a:cubicBezTo>
                  <a:close/>
                </a:path>
              </a:pathLst>
            </a:custGeom>
            <a:solidFill>
              <a:srgbClr val="EFAA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;p13">
              <a:extLst>
                <a:ext uri="{FF2B5EF4-FFF2-40B4-BE49-F238E27FC236}">
                  <a16:creationId xmlns:a16="http://schemas.microsoft.com/office/drawing/2014/main" id="{144CE0AE-7790-5ED9-2E84-6E9B40C65B07}"/>
                </a:ext>
              </a:extLst>
            </p:cNvPr>
            <p:cNvSpPr/>
            <p:nvPr/>
          </p:nvSpPr>
          <p:spPr>
            <a:xfrm>
              <a:off x="503548" y="4589266"/>
              <a:ext cx="47296" cy="32938"/>
            </a:xfrm>
            <a:custGeom>
              <a:avLst/>
              <a:gdLst/>
              <a:ahLst/>
              <a:cxnLst/>
              <a:rect l="l" t="t" r="r" b="b"/>
              <a:pathLst>
                <a:path w="1680" h="1170" extrusionOk="0">
                  <a:moveTo>
                    <a:pt x="393" y="1"/>
                  </a:moveTo>
                  <a:cubicBezTo>
                    <a:pt x="166" y="1"/>
                    <a:pt x="1" y="4"/>
                    <a:pt x="1" y="4"/>
                  </a:cubicBezTo>
                  <a:lnTo>
                    <a:pt x="127" y="1050"/>
                  </a:lnTo>
                  <a:cubicBezTo>
                    <a:pt x="127" y="1050"/>
                    <a:pt x="884" y="1170"/>
                    <a:pt x="1282" y="1170"/>
                  </a:cubicBezTo>
                  <a:cubicBezTo>
                    <a:pt x="1424" y="1170"/>
                    <a:pt x="1521" y="1155"/>
                    <a:pt x="1521" y="1113"/>
                  </a:cubicBezTo>
                  <a:cubicBezTo>
                    <a:pt x="1552" y="986"/>
                    <a:pt x="1679" y="99"/>
                    <a:pt x="1679" y="99"/>
                  </a:cubicBezTo>
                  <a:cubicBezTo>
                    <a:pt x="1552" y="15"/>
                    <a:pt x="849" y="1"/>
                    <a:pt x="393" y="1"/>
                  </a:cubicBezTo>
                  <a:close/>
                </a:path>
              </a:pathLst>
            </a:custGeom>
            <a:solidFill>
              <a:srgbClr val="424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5;p13">
              <a:extLst>
                <a:ext uri="{FF2B5EF4-FFF2-40B4-BE49-F238E27FC236}">
                  <a16:creationId xmlns:a16="http://schemas.microsoft.com/office/drawing/2014/main" id="{C0D83817-0521-0A6F-8C85-06B923E74D22}"/>
                </a:ext>
              </a:extLst>
            </p:cNvPr>
            <p:cNvSpPr/>
            <p:nvPr/>
          </p:nvSpPr>
          <p:spPr>
            <a:xfrm>
              <a:off x="493751" y="4616124"/>
              <a:ext cx="134963" cy="65004"/>
            </a:xfrm>
            <a:custGeom>
              <a:avLst/>
              <a:gdLst/>
              <a:ahLst/>
              <a:cxnLst/>
              <a:rect l="l" t="t" r="r" b="b"/>
              <a:pathLst>
                <a:path w="4794" h="2309" extrusionOk="0">
                  <a:moveTo>
                    <a:pt x="444" y="1"/>
                  </a:moveTo>
                  <a:cubicBezTo>
                    <a:pt x="444" y="1"/>
                    <a:pt x="0" y="1837"/>
                    <a:pt x="190" y="2122"/>
                  </a:cubicBezTo>
                  <a:cubicBezTo>
                    <a:pt x="291" y="2273"/>
                    <a:pt x="578" y="2309"/>
                    <a:pt x="1089" y="2309"/>
                  </a:cubicBezTo>
                  <a:cubicBezTo>
                    <a:pt x="1543" y="2309"/>
                    <a:pt x="2174" y="2281"/>
                    <a:pt x="3009" y="2281"/>
                  </a:cubicBezTo>
                  <a:cubicBezTo>
                    <a:pt x="3046" y="2281"/>
                    <a:pt x="3081" y="2282"/>
                    <a:pt x="3116" y="2282"/>
                  </a:cubicBezTo>
                  <a:cubicBezTo>
                    <a:pt x="4793" y="2282"/>
                    <a:pt x="4303" y="1549"/>
                    <a:pt x="4117" y="1394"/>
                  </a:cubicBezTo>
                  <a:cubicBezTo>
                    <a:pt x="3864" y="1141"/>
                    <a:pt x="3199" y="1046"/>
                    <a:pt x="2787" y="824"/>
                  </a:cubicBezTo>
                  <a:cubicBezTo>
                    <a:pt x="2344" y="602"/>
                    <a:pt x="1900" y="64"/>
                    <a:pt x="1900" y="64"/>
                  </a:cubicBezTo>
                  <a:cubicBezTo>
                    <a:pt x="1666" y="86"/>
                    <a:pt x="1463" y="94"/>
                    <a:pt x="1288" y="94"/>
                  </a:cubicBezTo>
                  <a:cubicBezTo>
                    <a:pt x="706" y="94"/>
                    <a:pt x="444" y="1"/>
                    <a:pt x="444" y="1"/>
                  </a:cubicBezTo>
                  <a:close/>
                </a:path>
              </a:pathLst>
            </a:custGeom>
            <a:solidFill>
              <a:srgbClr val="0D0C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;p13">
              <a:extLst>
                <a:ext uri="{FF2B5EF4-FFF2-40B4-BE49-F238E27FC236}">
                  <a16:creationId xmlns:a16="http://schemas.microsoft.com/office/drawing/2014/main" id="{564AFC40-A3D2-A211-45E8-E0ED9D6B589C}"/>
                </a:ext>
              </a:extLst>
            </p:cNvPr>
            <p:cNvSpPr/>
            <p:nvPr/>
          </p:nvSpPr>
          <p:spPr>
            <a:xfrm>
              <a:off x="786171" y="4589266"/>
              <a:ext cx="47296" cy="32938"/>
            </a:xfrm>
            <a:custGeom>
              <a:avLst/>
              <a:gdLst/>
              <a:ahLst/>
              <a:cxnLst/>
              <a:rect l="l" t="t" r="r" b="b"/>
              <a:pathLst>
                <a:path w="1680" h="1170" extrusionOk="0">
                  <a:moveTo>
                    <a:pt x="401" y="1"/>
                  </a:moveTo>
                  <a:cubicBezTo>
                    <a:pt x="170" y="1"/>
                    <a:pt x="1" y="4"/>
                    <a:pt x="1" y="4"/>
                  </a:cubicBezTo>
                  <a:lnTo>
                    <a:pt x="127" y="1050"/>
                  </a:lnTo>
                  <a:cubicBezTo>
                    <a:pt x="127" y="1050"/>
                    <a:pt x="884" y="1170"/>
                    <a:pt x="1295" y="1170"/>
                  </a:cubicBezTo>
                  <a:cubicBezTo>
                    <a:pt x="1441" y="1170"/>
                    <a:pt x="1544" y="1155"/>
                    <a:pt x="1552" y="1113"/>
                  </a:cubicBezTo>
                  <a:cubicBezTo>
                    <a:pt x="1552" y="986"/>
                    <a:pt x="1679" y="99"/>
                    <a:pt x="1679" y="99"/>
                  </a:cubicBezTo>
                  <a:cubicBezTo>
                    <a:pt x="1574" y="15"/>
                    <a:pt x="863" y="1"/>
                    <a:pt x="401" y="1"/>
                  </a:cubicBezTo>
                  <a:close/>
                </a:path>
              </a:pathLst>
            </a:custGeom>
            <a:solidFill>
              <a:srgbClr val="424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7;p13">
              <a:extLst>
                <a:ext uri="{FF2B5EF4-FFF2-40B4-BE49-F238E27FC236}">
                  <a16:creationId xmlns:a16="http://schemas.microsoft.com/office/drawing/2014/main" id="{1061080A-EE5C-FFFC-7575-65459565B59D}"/>
                </a:ext>
              </a:extLst>
            </p:cNvPr>
            <p:cNvSpPr/>
            <p:nvPr/>
          </p:nvSpPr>
          <p:spPr>
            <a:xfrm>
              <a:off x="776374" y="4616124"/>
              <a:ext cx="155289" cy="64666"/>
            </a:xfrm>
            <a:custGeom>
              <a:avLst/>
              <a:gdLst/>
              <a:ahLst/>
              <a:cxnLst/>
              <a:rect l="l" t="t" r="r" b="b"/>
              <a:pathLst>
                <a:path w="5516" h="2297" extrusionOk="0">
                  <a:moveTo>
                    <a:pt x="444" y="1"/>
                  </a:moveTo>
                  <a:cubicBezTo>
                    <a:pt x="444" y="1"/>
                    <a:pt x="0" y="1837"/>
                    <a:pt x="190" y="2122"/>
                  </a:cubicBezTo>
                  <a:cubicBezTo>
                    <a:pt x="285" y="2265"/>
                    <a:pt x="547" y="2297"/>
                    <a:pt x="1006" y="2297"/>
                  </a:cubicBezTo>
                  <a:cubicBezTo>
                    <a:pt x="1373" y="2297"/>
                    <a:pt x="1867" y="2276"/>
                    <a:pt x="2504" y="2276"/>
                  </a:cubicBezTo>
                  <a:cubicBezTo>
                    <a:pt x="2663" y="2276"/>
                    <a:pt x="2832" y="2278"/>
                    <a:pt x="3009" y="2281"/>
                  </a:cubicBezTo>
                  <a:cubicBezTo>
                    <a:pt x="3118" y="2283"/>
                    <a:pt x="3223" y="2285"/>
                    <a:pt x="3322" y="2285"/>
                  </a:cubicBezTo>
                  <a:cubicBezTo>
                    <a:pt x="5515" y="2285"/>
                    <a:pt x="5217" y="1640"/>
                    <a:pt x="5036" y="1489"/>
                  </a:cubicBezTo>
                  <a:cubicBezTo>
                    <a:pt x="4782" y="1236"/>
                    <a:pt x="3199" y="1046"/>
                    <a:pt x="2787" y="824"/>
                  </a:cubicBezTo>
                  <a:cubicBezTo>
                    <a:pt x="2344" y="602"/>
                    <a:pt x="1900" y="64"/>
                    <a:pt x="1900" y="64"/>
                  </a:cubicBezTo>
                  <a:cubicBezTo>
                    <a:pt x="1659" y="86"/>
                    <a:pt x="1452" y="94"/>
                    <a:pt x="1275" y="94"/>
                  </a:cubicBezTo>
                  <a:cubicBezTo>
                    <a:pt x="687" y="94"/>
                    <a:pt x="444" y="1"/>
                    <a:pt x="444" y="1"/>
                  </a:cubicBezTo>
                  <a:close/>
                </a:path>
              </a:pathLst>
            </a:custGeom>
            <a:solidFill>
              <a:srgbClr val="0D0C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;p13">
              <a:extLst>
                <a:ext uri="{FF2B5EF4-FFF2-40B4-BE49-F238E27FC236}">
                  <a16:creationId xmlns:a16="http://schemas.microsoft.com/office/drawing/2014/main" id="{274075C0-E08B-02EB-0901-681B18FD091C}"/>
                </a:ext>
              </a:extLst>
            </p:cNvPr>
            <p:cNvSpPr/>
            <p:nvPr/>
          </p:nvSpPr>
          <p:spPr>
            <a:xfrm>
              <a:off x="496426" y="3952794"/>
              <a:ext cx="179219" cy="660683"/>
            </a:xfrm>
            <a:custGeom>
              <a:avLst/>
              <a:gdLst/>
              <a:ahLst/>
              <a:cxnLst/>
              <a:rect l="l" t="t" r="r" b="b"/>
              <a:pathLst>
                <a:path w="6366" h="23468" extrusionOk="0">
                  <a:moveTo>
                    <a:pt x="3104" y="1"/>
                  </a:moveTo>
                  <a:cubicBezTo>
                    <a:pt x="3104" y="1"/>
                    <a:pt x="1774" y="2091"/>
                    <a:pt x="1869" y="3959"/>
                  </a:cubicBezTo>
                  <a:cubicBezTo>
                    <a:pt x="1964" y="5860"/>
                    <a:pt x="1394" y="7918"/>
                    <a:pt x="1204" y="9913"/>
                  </a:cubicBezTo>
                  <a:cubicBezTo>
                    <a:pt x="982" y="12098"/>
                    <a:pt x="64" y="17324"/>
                    <a:pt x="32" y="18496"/>
                  </a:cubicBezTo>
                  <a:cubicBezTo>
                    <a:pt x="0" y="19667"/>
                    <a:pt x="190" y="23436"/>
                    <a:pt x="190" y="23436"/>
                  </a:cubicBezTo>
                  <a:lnTo>
                    <a:pt x="1995" y="23468"/>
                  </a:lnTo>
                  <a:cubicBezTo>
                    <a:pt x="1995" y="23468"/>
                    <a:pt x="3515" y="14347"/>
                    <a:pt x="3895" y="13428"/>
                  </a:cubicBezTo>
                  <a:cubicBezTo>
                    <a:pt x="4276" y="12510"/>
                    <a:pt x="6239" y="5860"/>
                    <a:pt x="6302" y="5131"/>
                  </a:cubicBezTo>
                  <a:cubicBezTo>
                    <a:pt x="6366" y="4371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181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9;p13">
              <a:extLst>
                <a:ext uri="{FF2B5EF4-FFF2-40B4-BE49-F238E27FC236}">
                  <a16:creationId xmlns:a16="http://schemas.microsoft.com/office/drawing/2014/main" id="{E8029303-AC15-283C-2233-4AD1FCB89F3A}"/>
                </a:ext>
              </a:extLst>
            </p:cNvPr>
            <p:cNvSpPr/>
            <p:nvPr/>
          </p:nvSpPr>
          <p:spPr>
            <a:xfrm>
              <a:off x="565062" y="3942406"/>
              <a:ext cx="275529" cy="671071"/>
            </a:xfrm>
            <a:custGeom>
              <a:avLst/>
              <a:gdLst/>
              <a:ahLst/>
              <a:cxnLst/>
              <a:rect l="l" t="t" r="r" b="b"/>
              <a:pathLst>
                <a:path w="9787" h="23837" extrusionOk="0">
                  <a:moveTo>
                    <a:pt x="4218" y="1"/>
                  </a:moveTo>
                  <a:cubicBezTo>
                    <a:pt x="2182" y="1"/>
                    <a:pt x="1" y="243"/>
                    <a:pt x="1" y="243"/>
                  </a:cubicBezTo>
                  <a:cubicBezTo>
                    <a:pt x="539" y="3917"/>
                    <a:pt x="2566" y="3980"/>
                    <a:pt x="3453" y="5975"/>
                  </a:cubicBezTo>
                  <a:cubicBezTo>
                    <a:pt x="4339" y="7939"/>
                    <a:pt x="5701" y="11486"/>
                    <a:pt x="5701" y="14494"/>
                  </a:cubicBezTo>
                  <a:cubicBezTo>
                    <a:pt x="5701" y="17503"/>
                    <a:pt x="7475" y="23837"/>
                    <a:pt x="7475" y="23837"/>
                  </a:cubicBezTo>
                  <a:lnTo>
                    <a:pt x="9786" y="23837"/>
                  </a:lnTo>
                  <a:cubicBezTo>
                    <a:pt x="9596" y="22760"/>
                    <a:pt x="9058" y="14019"/>
                    <a:pt x="8995" y="13322"/>
                  </a:cubicBezTo>
                  <a:cubicBezTo>
                    <a:pt x="8931" y="12594"/>
                    <a:pt x="8836" y="8129"/>
                    <a:pt x="8710" y="6989"/>
                  </a:cubicBezTo>
                  <a:cubicBezTo>
                    <a:pt x="8583" y="5817"/>
                    <a:pt x="7601" y="655"/>
                    <a:pt x="7601" y="655"/>
                  </a:cubicBezTo>
                  <a:cubicBezTo>
                    <a:pt x="7270" y="145"/>
                    <a:pt x="5787" y="1"/>
                    <a:pt x="4218" y="1"/>
                  </a:cubicBezTo>
                  <a:close/>
                </a:path>
              </a:pathLst>
            </a:custGeom>
            <a:solidFill>
              <a:srgbClr val="181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0;p13">
              <a:extLst>
                <a:ext uri="{FF2B5EF4-FFF2-40B4-BE49-F238E27FC236}">
                  <a16:creationId xmlns:a16="http://schemas.microsoft.com/office/drawing/2014/main" id="{1445D1E9-B163-0371-CD52-309E385A2F35}"/>
                </a:ext>
              </a:extLst>
            </p:cNvPr>
            <p:cNvSpPr/>
            <p:nvPr/>
          </p:nvSpPr>
          <p:spPr>
            <a:xfrm>
              <a:off x="613202" y="3452525"/>
              <a:ext cx="127531" cy="151489"/>
            </a:xfrm>
            <a:custGeom>
              <a:avLst/>
              <a:gdLst/>
              <a:ahLst/>
              <a:cxnLst/>
              <a:rect l="l" t="t" r="r" b="b"/>
              <a:pathLst>
                <a:path w="4530" h="5381" extrusionOk="0">
                  <a:moveTo>
                    <a:pt x="2108" y="1"/>
                  </a:moveTo>
                  <a:cubicBezTo>
                    <a:pt x="1574" y="1"/>
                    <a:pt x="1141" y="163"/>
                    <a:pt x="1141" y="163"/>
                  </a:cubicBezTo>
                  <a:cubicBezTo>
                    <a:pt x="666" y="416"/>
                    <a:pt x="64" y="860"/>
                    <a:pt x="33" y="1651"/>
                  </a:cubicBezTo>
                  <a:cubicBezTo>
                    <a:pt x="1" y="2475"/>
                    <a:pt x="413" y="3678"/>
                    <a:pt x="888" y="4533"/>
                  </a:cubicBezTo>
                  <a:cubicBezTo>
                    <a:pt x="1193" y="5123"/>
                    <a:pt x="1920" y="5381"/>
                    <a:pt x="2643" y="5381"/>
                  </a:cubicBezTo>
                  <a:cubicBezTo>
                    <a:pt x="2969" y="5381"/>
                    <a:pt x="3294" y="5328"/>
                    <a:pt x="3579" y="5230"/>
                  </a:cubicBezTo>
                  <a:cubicBezTo>
                    <a:pt x="4466" y="4882"/>
                    <a:pt x="4530" y="2190"/>
                    <a:pt x="3706" y="860"/>
                  </a:cubicBezTo>
                  <a:cubicBezTo>
                    <a:pt x="3306" y="171"/>
                    <a:pt x="2654" y="1"/>
                    <a:pt x="2108" y="1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;p13">
              <a:extLst>
                <a:ext uri="{FF2B5EF4-FFF2-40B4-BE49-F238E27FC236}">
                  <a16:creationId xmlns:a16="http://schemas.microsoft.com/office/drawing/2014/main" id="{933BFA1E-3CA2-6991-8441-BD0AB607BFB8}"/>
                </a:ext>
              </a:extLst>
            </p:cNvPr>
            <p:cNvSpPr/>
            <p:nvPr/>
          </p:nvSpPr>
          <p:spPr>
            <a:xfrm>
              <a:off x="627363" y="3553845"/>
              <a:ext cx="85724" cy="74463"/>
            </a:xfrm>
            <a:custGeom>
              <a:avLst/>
              <a:gdLst/>
              <a:ahLst/>
              <a:cxnLst/>
              <a:rect l="l" t="t" r="r" b="b"/>
              <a:pathLst>
                <a:path w="3045" h="2645" extrusionOk="0">
                  <a:moveTo>
                    <a:pt x="165" y="0"/>
                  </a:moveTo>
                  <a:cubicBezTo>
                    <a:pt x="46" y="0"/>
                    <a:pt x="1" y="79"/>
                    <a:pt x="68" y="269"/>
                  </a:cubicBezTo>
                  <a:cubicBezTo>
                    <a:pt x="448" y="1346"/>
                    <a:pt x="638" y="2644"/>
                    <a:pt x="638" y="2644"/>
                  </a:cubicBezTo>
                  <a:cubicBezTo>
                    <a:pt x="638" y="2644"/>
                    <a:pt x="3045" y="2644"/>
                    <a:pt x="2918" y="2391"/>
                  </a:cubicBezTo>
                  <a:cubicBezTo>
                    <a:pt x="2791" y="2169"/>
                    <a:pt x="2886" y="1694"/>
                    <a:pt x="2886" y="1694"/>
                  </a:cubicBezTo>
                  <a:cubicBezTo>
                    <a:pt x="2886" y="1694"/>
                    <a:pt x="720" y="0"/>
                    <a:pt x="165" y="0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;p13">
              <a:extLst>
                <a:ext uri="{FF2B5EF4-FFF2-40B4-BE49-F238E27FC236}">
                  <a16:creationId xmlns:a16="http://schemas.microsoft.com/office/drawing/2014/main" id="{1090247F-AB0B-22BC-9332-AF3A1B25F2BE}"/>
                </a:ext>
              </a:extLst>
            </p:cNvPr>
            <p:cNvSpPr/>
            <p:nvPr/>
          </p:nvSpPr>
          <p:spPr>
            <a:xfrm>
              <a:off x="607853" y="3446556"/>
              <a:ext cx="131247" cy="120774"/>
            </a:xfrm>
            <a:custGeom>
              <a:avLst/>
              <a:gdLst/>
              <a:ahLst/>
              <a:cxnLst/>
              <a:rect l="l" t="t" r="r" b="b"/>
              <a:pathLst>
                <a:path w="4662" h="4290" extrusionOk="0">
                  <a:moveTo>
                    <a:pt x="2518" y="1"/>
                  </a:moveTo>
                  <a:cubicBezTo>
                    <a:pt x="2264" y="1"/>
                    <a:pt x="1985" y="47"/>
                    <a:pt x="1679" y="153"/>
                  </a:cubicBezTo>
                  <a:cubicBezTo>
                    <a:pt x="1679" y="153"/>
                    <a:pt x="1" y="628"/>
                    <a:pt x="64" y="1578"/>
                  </a:cubicBezTo>
                  <a:cubicBezTo>
                    <a:pt x="128" y="2528"/>
                    <a:pt x="381" y="3605"/>
                    <a:pt x="761" y="4080"/>
                  </a:cubicBezTo>
                  <a:cubicBezTo>
                    <a:pt x="761" y="4080"/>
                    <a:pt x="877" y="4290"/>
                    <a:pt x="1349" y="4290"/>
                  </a:cubicBezTo>
                  <a:cubicBezTo>
                    <a:pt x="1428" y="4290"/>
                    <a:pt x="1516" y="4284"/>
                    <a:pt x="1616" y="4270"/>
                  </a:cubicBezTo>
                  <a:cubicBezTo>
                    <a:pt x="2281" y="4144"/>
                    <a:pt x="3104" y="3257"/>
                    <a:pt x="3389" y="3162"/>
                  </a:cubicBezTo>
                  <a:cubicBezTo>
                    <a:pt x="3674" y="3035"/>
                    <a:pt x="3674" y="2877"/>
                    <a:pt x="3674" y="2877"/>
                  </a:cubicBezTo>
                  <a:lnTo>
                    <a:pt x="3864" y="3130"/>
                  </a:lnTo>
                  <a:lnTo>
                    <a:pt x="4149" y="3162"/>
                  </a:lnTo>
                  <a:cubicBezTo>
                    <a:pt x="4149" y="3162"/>
                    <a:pt x="3896" y="2370"/>
                    <a:pt x="4308" y="2022"/>
                  </a:cubicBezTo>
                  <a:cubicBezTo>
                    <a:pt x="4662" y="1749"/>
                    <a:pt x="4079" y="1"/>
                    <a:pt x="2518" y="1"/>
                  </a:cubicBezTo>
                  <a:close/>
                </a:path>
              </a:pathLst>
            </a:custGeom>
            <a:solidFill>
              <a:srgbClr val="D88A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3;p13">
              <a:extLst>
                <a:ext uri="{FF2B5EF4-FFF2-40B4-BE49-F238E27FC236}">
                  <a16:creationId xmlns:a16="http://schemas.microsoft.com/office/drawing/2014/main" id="{D591151C-40DF-AC94-3CD1-46073E507A05}"/>
                </a:ext>
              </a:extLst>
            </p:cNvPr>
            <p:cNvSpPr/>
            <p:nvPr/>
          </p:nvSpPr>
          <p:spPr>
            <a:xfrm>
              <a:off x="637273" y="3601677"/>
              <a:ext cx="76716" cy="20439"/>
            </a:xfrm>
            <a:custGeom>
              <a:avLst/>
              <a:gdLst/>
              <a:ahLst/>
              <a:cxnLst/>
              <a:rect l="l" t="t" r="r" b="b"/>
              <a:pathLst>
                <a:path w="2725" h="726" extrusionOk="0">
                  <a:moveTo>
                    <a:pt x="325" y="1"/>
                  </a:moveTo>
                  <a:cubicBezTo>
                    <a:pt x="167" y="1"/>
                    <a:pt x="50" y="9"/>
                    <a:pt x="1" y="27"/>
                  </a:cubicBezTo>
                  <a:lnTo>
                    <a:pt x="1" y="565"/>
                  </a:lnTo>
                  <a:cubicBezTo>
                    <a:pt x="1" y="565"/>
                    <a:pt x="268" y="726"/>
                    <a:pt x="1350" y="726"/>
                  </a:cubicBezTo>
                  <a:cubicBezTo>
                    <a:pt x="1711" y="726"/>
                    <a:pt x="2162" y="708"/>
                    <a:pt x="2724" y="660"/>
                  </a:cubicBezTo>
                  <a:cubicBezTo>
                    <a:pt x="2724" y="660"/>
                    <a:pt x="2693" y="217"/>
                    <a:pt x="2503" y="185"/>
                  </a:cubicBezTo>
                  <a:cubicBezTo>
                    <a:pt x="2350" y="134"/>
                    <a:pt x="982" y="1"/>
                    <a:pt x="325" y="1"/>
                  </a:cubicBezTo>
                  <a:close/>
                </a:path>
              </a:pathLst>
            </a:custGeom>
            <a:solidFill>
              <a:srgbClr val="E2D2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;p13">
              <a:extLst>
                <a:ext uri="{FF2B5EF4-FFF2-40B4-BE49-F238E27FC236}">
                  <a16:creationId xmlns:a16="http://schemas.microsoft.com/office/drawing/2014/main" id="{7E366E09-5D51-A564-3C64-C7465767700B}"/>
                </a:ext>
              </a:extLst>
            </p:cNvPr>
            <p:cNvSpPr/>
            <p:nvPr/>
          </p:nvSpPr>
          <p:spPr>
            <a:xfrm>
              <a:off x="689101" y="3508154"/>
              <a:ext cx="23986" cy="37274"/>
            </a:xfrm>
            <a:custGeom>
              <a:avLst/>
              <a:gdLst/>
              <a:ahLst/>
              <a:cxnLst/>
              <a:rect l="l" t="t" r="r" b="b"/>
              <a:pathLst>
                <a:path w="852" h="1324" extrusionOk="0">
                  <a:moveTo>
                    <a:pt x="372" y="0"/>
                  </a:moveTo>
                  <a:cubicBezTo>
                    <a:pt x="287" y="0"/>
                    <a:pt x="207" y="57"/>
                    <a:pt x="155" y="214"/>
                  </a:cubicBezTo>
                  <a:cubicBezTo>
                    <a:pt x="1" y="708"/>
                    <a:pt x="359" y="1323"/>
                    <a:pt x="582" y="1323"/>
                  </a:cubicBezTo>
                  <a:cubicBezTo>
                    <a:pt x="588" y="1323"/>
                    <a:pt x="593" y="1323"/>
                    <a:pt x="598" y="1322"/>
                  </a:cubicBezTo>
                  <a:cubicBezTo>
                    <a:pt x="820" y="1259"/>
                    <a:pt x="852" y="752"/>
                    <a:pt x="757" y="340"/>
                  </a:cubicBezTo>
                  <a:cubicBezTo>
                    <a:pt x="736" y="234"/>
                    <a:pt x="544" y="0"/>
                    <a:pt x="372" y="0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5;p13">
              <a:extLst>
                <a:ext uri="{FF2B5EF4-FFF2-40B4-BE49-F238E27FC236}">
                  <a16:creationId xmlns:a16="http://schemas.microsoft.com/office/drawing/2014/main" id="{029E49C1-1A67-3EC8-BACE-F359B091FD2F}"/>
                </a:ext>
              </a:extLst>
            </p:cNvPr>
            <p:cNvSpPr/>
            <p:nvPr/>
          </p:nvSpPr>
          <p:spPr>
            <a:xfrm>
              <a:off x="530293" y="3507901"/>
              <a:ext cx="518935" cy="601816"/>
            </a:xfrm>
            <a:custGeom>
              <a:avLst/>
              <a:gdLst/>
              <a:ahLst/>
              <a:cxnLst/>
              <a:rect l="l" t="t" r="r" b="b"/>
              <a:pathLst>
                <a:path w="18433" h="21377" extrusionOk="0">
                  <a:moveTo>
                    <a:pt x="16877" y="1"/>
                  </a:moveTo>
                  <a:cubicBezTo>
                    <a:pt x="16730" y="1"/>
                    <a:pt x="15229" y="2033"/>
                    <a:pt x="14632" y="2661"/>
                  </a:cubicBezTo>
                  <a:cubicBezTo>
                    <a:pt x="14347" y="2978"/>
                    <a:pt x="13238" y="3770"/>
                    <a:pt x="13238" y="3770"/>
                  </a:cubicBezTo>
                  <a:cubicBezTo>
                    <a:pt x="13238" y="3770"/>
                    <a:pt x="10848" y="4689"/>
                    <a:pt x="9926" y="4689"/>
                  </a:cubicBezTo>
                  <a:cubicBezTo>
                    <a:pt x="9911" y="4689"/>
                    <a:pt x="9896" y="4689"/>
                    <a:pt x="9881" y="4688"/>
                  </a:cubicBezTo>
                  <a:cubicBezTo>
                    <a:pt x="8488" y="4498"/>
                    <a:pt x="6524" y="3991"/>
                    <a:pt x="6524" y="3991"/>
                  </a:cubicBezTo>
                  <a:lnTo>
                    <a:pt x="3801" y="3896"/>
                  </a:lnTo>
                  <a:cubicBezTo>
                    <a:pt x="3801" y="3896"/>
                    <a:pt x="1331" y="4435"/>
                    <a:pt x="349" y="4878"/>
                  </a:cubicBezTo>
                  <a:cubicBezTo>
                    <a:pt x="254" y="4910"/>
                    <a:pt x="254" y="7095"/>
                    <a:pt x="1" y="7665"/>
                  </a:cubicBezTo>
                  <a:lnTo>
                    <a:pt x="792" y="9375"/>
                  </a:lnTo>
                  <a:cubicBezTo>
                    <a:pt x="792" y="9375"/>
                    <a:pt x="1267" y="12764"/>
                    <a:pt x="1362" y="14284"/>
                  </a:cubicBezTo>
                  <a:cubicBezTo>
                    <a:pt x="1426" y="14980"/>
                    <a:pt x="412" y="20776"/>
                    <a:pt x="412" y="20776"/>
                  </a:cubicBezTo>
                  <a:cubicBezTo>
                    <a:pt x="412" y="20776"/>
                    <a:pt x="1489" y="21093"/>
                    <a:pt x="3326" y="21314"/>
                  </a:cubicBezTo>
                  <a:cubicBezTo>
                    <a:pt x="3756" y="21358"/>
                    <a:pt x="4331" y="21377"/>
                    <a:pt x="4962" y="21377"/>
                  </a:cubicBezTo>
                  <a:cubicBezTo>
                    <a:pt x="7076" y="21377"/>
                    <a:pt x="9818" y="21168"/>
                    <a:pt x="9818" y="20998"/>
                  </a:cubicBezTo>
                  <a:cubicBezTo>
                    <a:pt x="9850" y="20776"/>
                    <a:pt x="8931" y="12859"/>
                    <a:pt x="8900" y="12479"/>
                  </a:cubicBezTo>
                  <a:cubicBezTo>
                    <a:pt x="8836" y="11845"/>
                    <a:pt x="9121" y="8488"/>
                    <a:pt x="9121" y="8488"/>
                  </a:cubicBezTo>
                  <a:cubicBezTo>
                    <a:pt x="9533" y="8172"/>
                    <a:pt x="13302" y="6430"/>
                    <a:pt x="14315" y="5511"/>
                  </a:cubicBezTo>
                  <a:cubicBezTo>
                    <a:pt x="14600" y="5290"/>
                    <a:pt x="15740" y="4150"/>
                    <a:pt x="16057" y="3770"/>
                  </a:cubicBezTo>
                  <a:cubicBezTo>
                    <a:pt x="17229" y="2408"/>
                    <a:pt x="18179" y="1205"/>
                    <a:pt x="18305" y="951"/>
                  </a:cubicBezTo>
                  <a:cubicBezTo>
                    <a:pt x="18432" y="824"/>
                    <a:pt x="17007" y="33"/>
                    <a:pt x="16880" y="1"/>
                  </a:cubicBezTo>
                  <a:cubicBezTo>
                    <a:pt x="16879" y="1"/>
                    <a:pt x="16878" y="1"/>
                    <a:pt x="16877" y="1"/>
                  </a:cubicBez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;p13">
              <a:extLst>
                <a:ext uri="{FF2B5EF4-FFF2-40B4-BE49-F238E27FC236}">
                  <a16:creationId xmlns:a16="http://schemas.microsoft.com/office/drawing/2014/main" id="{DF612E1B-0065-B58A-68A0-9CFBDABDB659}"/>
                </a:ext>
              </a:extLst>
            </p:cNvPr>
            <p:cNvSpPr/>
            <p:nvPr/>
          </p:nvSpPr>
          <p:spPr>
            <a:xfrm>
              <a:off x="567736" y="3461562"/>
              <a:ext cx="63343" cy="99885"/>
            </a:xfrm>
            <a:custGeom>
              <a:avLst/>
              <a:gdLst/>
              <a:ahLst/>
              <a:cxnLst/>
              <a:rect l="l" t="t" r="r" b="b"/>
              <a:pathLst>
                <a:path w="2250" h="3548" extrusionOk="0">
                  <a:moveTo>
                    <a:pt x="2249" y="0"/>
                  </a:moveTo>
                  <a:cubicBezTo>
                    <a:pt x="2249" y="0"/>
                    <a:pt x="1" y="190"/>
                    <a:pt x="2186" y="3547"/>
                  </a:cubicBezTo>
                  <a:lnTo>
                    <a:pt x="2249" y="0"/>
                  </a:lnTo>
                  <a:close/>
                </a:path>
              </a:pathLst>
            </a:custGeom>
            <a:solidFill>
              <a:srgbClr val="D88A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7;p13">
              <a:extLst>
                <a:ext uri="{FF2B5EF4-FFF2-40B4-BE49-F238E27FC236}">
                  <a16:creationId xmlns:a16="http://schemas.microsoft.com/office/drawing/2014/main" id="{190C55E9-B916-202D-EBA2-9568072EA931}"/>
                </a:ext>
              </a:extLst>
            </p:cNvPr>
            <p:cNvSpPr/>
            <p:nvPr/>
          </p:nvSpPr>
          <p:spPr>
            <a:xfrm>
              <a:off x="1056323" y="3452637"/>
              <a:ext cx="9825" cy="8052"/>
            </a:xfrm>
            <a:custGeom>
              <a:avLst/>
              <a:gdLst/>
              <a:ahLst/>
              <a:cxnLst/>
              <a:rect l="l" t="t" r="r" b="b"/>
              <a:pathLst>
                <a:path w="349" h="286" extrusionOk="0">
                  <a:moveTo>
                    <a:pt x="349" y="1"/>
                  </a:moveTo>
                  <a:lnTo>
                    <a:pt x="0" y="64"/>
                  </a:lnTo>
                  <a:lnTo>
                    <a:pt x="159" y="28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DFE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855A068-EC03-C5F2-AE41-7A50562A2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855" y="1235651"/>
            <a:ext cx="97250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01" y="1691765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69" y="2659145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sp>
        <p:nvSpPr>
          <p:cNvPr id="4" name="Google Shape;2135;p74">
            <a:extLst>
              <a:ext uri="{FF2B5EF4-FFF2-40B4-BE49-F238E27FC236}">
                <a16:creationId xmlns:a16="http://schemas.microsoft.com/office/drawing/2014/main" id="{B01E3EE6-CB14-CED3-6C5E-D977CCEDBC9D}"/>
              </a:ext>
            </a:extLst>
          </p:cNvPr>
          <p:cNvSpPr/>
          <p:nvPr/>
        </p:nvSpPr>
        <p:spPr>
          <a:xfrm>
            <a:off x="1012609" y="1118676"/>
            <a:ext cx="3790304" cy="675600"/>
          </a:xfrm>
          <a:custGeom>
            <a:avLst/>
            <a:gdLst/>
            <a:ahLst/>
            <a:cxnLst/>
            <a:rect l="l" t="t" r="r" b="b"/>
            <a:pathLst>
              <a:path w="155935" h="27024" fill="none" extrusionOk="0">
                <a:moveTo>
                  <a:pt x="149799" y="27024"/>
                </a:moveTo>
                <a:lnTo>
                  <a:pt x="13500" y="27024"/>
                </a:lnTo>
                <a:lnTo>
                  <a:pt x="13500" y="27024"/>
                </a:lnTo>
                <a:lnTo>
                  <a:pt x="12802" y="27000"/>
                </a:lnTo>
                <a:lnTo>
                  <a:pt x="12128" y="26952"/>
                </a:lnTo>
                <a:lnTo>
                  <a:pt x="11454" y="26856"/>
                </a:lnTo>
                <a:lnTo>
                  <a:pt x="10781" y="26735"/>
                </a:lnTo>
                <a:lnTo>
                  <a:pt x="10131" y="26591"/>
                </a:lnTo>
                <a:lnTo>
                  <a:pt x="9481" y="26398"/>
                </a:lnTo>
                <a:lnTo>
                  <a:pt x="8856" y="26182"/>
                </a:lnTo>
                <a:lnTo>
                  <a:pt x="8254" y="25941"/>
                </a:lnTo>
                <a:lnTo>
                  <a:pt x="7652" y="25676"/>
                </a:lnTo>
                <a:lnTo>
                  <a:pt x="7075" y="25388"/>
                </a:lnTo>
                <a:lnTo>
                  <a:pt x="6497" y="25051"/>
                </a:lnTo>
                <a:lnTo>
                  <a:pt x="5944" y="24714"/>
                </a:lnTo>
                <a:lnTo>
                  <a:pt x="5414" y="24329"/>
                </a:lnTo>
                <a:lnTo>
                  <a:pt x="4909" y="23920"/>
                </a:lnTo>
                <a:lnTo>
                  <a:pt x="4428" y="23511"/>
                </a:lnTo>
                <a:lnTo>
                  <a:pt x="3947" y="23053"/>
                </a:lnTo>
                <a:lnTo>
                  <a:pt x="3513" y="22596"/>
                </a:lnTo>
                <a:lnTo>
                  <a:pt x="3080" y="22091"/>
                </a:lnTo>
                <a:lnTo>
                  <a:pt x="2671" y="21585"/>
                </a:lnTo>
                <a:lnTo>
                  <a:pt x="2310" y="21056"/>
                </a:lnTo>
                <a:lnTo>
                  <a:pt x="1949" y="20503"/>
                </a:lnTo>
                <a:lnTo>
                  <a:pt x="1636" y="19949"/>
                </a:lnTo>
                <a:lnTo>
                  <a:pt x="1324" y="19372"/>
                </a:lnTo>
                <a:lnTo>
                  <a:pt x="1059" y="18770"/>
                </a:lnTo>
                <a:lnTo>
                  <a:pt x="818" y="18144"/>
                </a:lnTo>
                <a:lnTo>
                  <a:pt x="602" y="17519"/>
                </a:lnTo>
                <a:lnTo>
                  <a:pt x="433" y="16869"/>
                </a:lnTo>
                <a:lnTo>
                  <a:pt x="265" y="16219"/>
                </a:lnTo>
                <a:lnTo>
                  <a:pt x="144" y="15569"/>
                </a:lnTo>
                <a:lnTo>
                  <a:pt x="72" y="14896"/>
                </a:lnTo>
                <a:lnTo>
                  <a:pt x="24" y="14198"/>
                </a:lnTo>
                <a:lnTo>
                  <a:pt x="0" y="13500"/>
                </a:lnTo>
                <a:lnTo>
                  <a:pt x="0" y="13500"/>
                </a:lnTo>
                <a:lnTo>
                  <a:pt x="24" y="12802"/>
                </a:lnTo>
                <a:lnTo>
                  <a:pt x="72" y="12128"/>
                </a:lnTo>
                <a:lnTo>
                  <a:pt x="144" y="11455"/>
                </a:lnTo>
                <a:lnTo>
                  <a:pt x="265" y="10781"/>
                </a:lnTo>
                <a:lnTo>
                  <a:pt x="433" y="10131"/>
                </a:lnTo>
                <a:lnTo>
                  <a:pt x="602" y="9481"/>
                </a:lnTo>
                <a:lnTo>
                  <a:pt x="818" y="8856"/>
                </a:lnTo>
                <a:lnTo>
                  <a:pt x="1059" y="8254"/>
                </a:lnTo>
                <a:lnTo>
                  <a:pt x="1324" y="7652"/>
                </a:lnTo>
                <a:lnTo>
                  <a:pt x="1636" y="7075"/>
                </a:lnTo>
                <a:lnTo>
                  <a:pt x="1949" y="6497"/>
                </a:lnTo>
                <a:lnTo>
                  <a:pt x="2310" y="5944"/>
                </a:lnTo>
                <a:lnTo>
                  <a:pt x="2671" y="5414"/>
                </a:lnTo>
                <a:lnTo>
                  <a:pt x="3080" y="4909"/>
                </a:lnTo>
                <a:lnTo>
                  <a:pt x="3513" y="4428"/>
                </a:lnTo>
                <a:lnTo>
                  <a:pt x="3947" y="3947"/>
                </a:lnTo>
                <a:lnTo>
                  <a:pt x="4428" y="3513"/>
                </a:lnTo>
                <a:lnTo>
                  <a:pt x="4909" y="3080"/>
                </a:lnTo>
                <a:lnTo>
                  <a:pt x="5414" y="2671"/>
                </a:lnTo>
                <a:lnTo>
                  <a:pt x="5944" y="2310"/>
                </a:lnTo>
                <a:lnTo>
                  <a:pt x="6497" y="1949"/>
                </a:lnTo>
                <a:lnTo>
                  <a:pt x="7075" y="1636"/>
                </a:lnTo>
                <a:lnTo>
                  <a:pt x="7652" y="1324"/>
                </a:lnTo>
                <a:lnTo>
                  <a:pt x="8254" y="1059"/>
                </a:lnTo>
                <a:lnTo>
                  <a:pt x="8856" y="818"/>
                </a:lnTo>
                <a:lnTo>
                  <a:pt x="9481" y="602"/>
                </a:lnTo>
                <a:lnTo>
                  <a:pt x="10131" y="409"/>
                </a:lnTo>
                <a:lnTo>
                  <a:pt x="10781" y="265"/>
                </a:lnTo>
                <a:lnTo>
                  <a:pt x="11454" y="144"/>
                </a:lnTo>
                <a:lnTo>
                  <a:pt x="12128" y="72"/>
                </a:lnTo>
                <a:lnTo>
                  <a:pt x="12802" y="24"/>
                </a:lnTo>
                <a:lnTo>
                  <a:pt x="13500" y="0"/>
                </a:lnTo>
                <a:lnTo>
                  <a:pt x="149799" y="0"/>
                </a:lnTo>
                <a:lnTo>
                  <a:pt x="155935" y="13476"/>
                </a:lnTo>
                <a:lnTo>
                  <a:pt x="149799" y="27024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278;p48">
            <a:extLst>
              <a:ext uri="{FF2B5EF4-FFF2-40B4-BE49-F238E27FC236}">
                <a16:creationId xmlns:a16="http://schemas.microsoft.com/office/drawing/2014/main" id="{FF9C488F-7F02-2C9C-F0F6-1C26AF5719B1}"/>
              </a:ext>
            </a:extLst>
          </p:cNvPr>
          <p:cNvCxnSpPr>
            <a:endCxn id="6" idx="1"/>
          </p:cNvCxnSpPr>
          <p:nvPr/>
        </p:nvCxnSpPr>
        <p:spPr>
          <a:xfrm flipV="1">
            <a:off x="1242755" y="1558326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" name="Google Shape;1287;p48">
            <a:extLst>
              <a:ext uri="{FF2B5EF4-FFF2-40B4-BE49-F238E27FC236}">
                <a16:creationId xmlns:a16="http://schemas.microsoft.com/office/drawing/2014/main" id="{6F861742-BD82-61B5-AFC1-1B9725391FA9}"/>
              </a:ext>
            </a:extLst>
          </p:cNvPr>
          <p:cNvSpPr/>
          <p:nvPr/>
        </p:nvSpPr>
        <p:spPr>
          <a:xfrm>
            <a:off x="279879" y="1026251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oogle Shape;1321;p48">
            <a:extLst>
              <a:ext uri="{FF2B5EF4-FFF2-40B4-BE49-F238E27FC236}">
                <a16:creationId xmlns:a16="http://schemas.microsoft.com/office/drawing/2014/main" id="{EDE6341E-1631-1427-0CB7-782B524F2E21}"/>
              </a:ext>
            </a:extLst>
          </p:cNvPr>
          <p:cNvGrpSpPr/>
          <p:nvPr/>
        </p:nvGrpSpPr>
        <p:grpSpPr>
          <a:xfrm>
            <a:off x="1692948" y="1118676"/>
            <a:ext cx="6219930" cy="879300"/>
            <a:chOff x="6821254" y="1952363"/>
            <a:chExt cx="1918214" cy="879300"/>
          </a:xfrm>
        </p:grpSpPr>
        <p:sp>
          <p:nvSpPr>
            <p:cNvPr id="6" name="Google Shape;1280;p48">
              <a:extLst>
                <a:ext uri="{FF2B5EF4-FFF2-40B4-BE49-F238E27FC236}">
                  <a16:creationId xmlns:a16="http://schemas.microsoft.com/office/drawing/2014/main" id="{4EE28831-ED93-F1EE-2CB5-B110BC483A14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" name="Google Shape;1323;p48">
              <a:extLst>
                <a:ext uri="{FF2B5EF4-FFF2-40B4-BE49-F238E27FC236}">
                  <a16:creationId xmlns:a16="http://schemas.microsoft.com/office/drawing/2014/main" id="{292C3C92-AA9D-D69C-18D1-FD28AB66874E}"/>
                </a:ext>
              </a:extLst>
            </p:cNvPr>
            <p:cNvSpPr txBox="1"/>
            <p:nvPr/>
          </p:nvSpPr>
          <p:spPr>
            <a:xfrm>
              <a:off x="6821254" y="2319525"/>
              <a:ext cx="1918214" cy="14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Substituição de medidas 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CEF4D7-5D8F-A2C3-122C-FB1B8B7FD793}"/>
              </a:ext>
            </a:extLst>
          </p:cNvPr>
          <p:cNvSpPr txBox="1"/>
          <p:nvPr/>
        </p:nvSpPr>
        <p:spPr>
          <a:xfrm>
            <a:off x="543247" y="1314885"/>
            <a:ext cx="62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latin typeface="Anodina" panose="00000500000000000000"/>
              </a:rPr>
              <a:t>01</a:t>
            </a:r>
          </a:p>
        </p:txBody>
      </p:sp>
      <p:cxnSp>
        <p:nvCxnSpPr>
          <p:cNvPr id="9" name="Google Shape;1278;p48">
            <a:extLst>
              <a:ext uri="{FF2B5EF4-FFF2-40B4-BE49-F238E27FC236}">
                <a16:creationId xmlns:a16="http://schemas.microsoft.com/office/drawing/2014/main" id="{6F9E245C-10E7-F18E-F7DD-74FBAEBB9CE1}"/>
              </a:ext>
            </a:extLst>
          </p:cNvPr>
          <p:cNvCxnSpPr>
            <a:endCxn id="12" idx="1"/>
          </p:cNvCxnSpPr>
          <p:nvPr/>
        </p:nvCxnSpPr>
        <p:spPr>
          <a:xfrm flipV="1">
            <a:off x="2027689" y="2733116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" name="Google Shape;1287;p48">
            <a:extLst>
              <a:ext uri="{FF2B5EF4-FFF2-40B4-BE49-F238E27FC236}">
                <a16:creationId xmlns:a16="http://schemas.microsoft.com/office/drawing/2014/main" id="{3D7444E6-6543-C2E6-EF37-06363DA74642}"/>
              </a:ext>
            </a:extLst>
          </p:cNvPr>
          <p:cNvSpPr/>
          <p:nvPr/>
        </p:nvSpPr>
        <p:spPr>
          <a:xfrm>
            <a:off x="1064813" y="2201041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" name="Google Shape;1321;p48">
            <a:extLst>
              <a:ext uri="{FF2B5EF4-FFF2-40B4-BE49-F238E27FC236}">
                <a16:creationId xmlns:a16="http://schemas.microsoft.com/office/drawing/2014/main" id="{F0134CEE-3334-E330-A52B-634D831FDC29}"/>
              </a:ext>
            </a:extLst>
          </p:cNvPr>
          <p:cNvGrpSpPr/>
          <p:nvPr/>
        </p:nvGrpSpPr>
        <p:grpSpPr>
          <a:xfrm>
            <a:off x="2477882" y="2293466"/>
            <a:ext cx="6219930" cy="879300"/>
            <a:chOff x="6821254" y="1952363"/>
            <a:chExt cx="1918214" cy="879300"/>
          </a:xfrm>
        </p:grpSpPr>
        <p:sp>
          <p:nvSpPr>
            <p:cNvPr id="12" name="Google Shape;1280;p48">
              <a:extLst>
                <a:ext uri="{FF2B5EF4-FFF2-40B4-BE49-F238E27FC236}">
                  <a16:creationId xmlns:a16="http://schemas.microsoft.com/office/drawing/2014/main" id="{1DE2C411-E6C6-22C2-18C6-A5934EC9047C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" name="Google Shape;1323;p48">
              <a:extLst>
                <a:ext uri="{FF2B5EF4-FFF2-40B4-BE49-F238E27FC236}">
                  <a16:creationId xmlns:a16="http://schemas.microsoft.com/office/drawing/2014/main" id="{4EF8AA78-F700-B43B-4783-FC379286D388}"/>
                </a:ext>
              </a:extLst>
            </p:cNvPr>
            <p:cNvSpPr txBox="1"/>
            <p:nvPr/>
          </p:nvSpPr>
          <p:spPr>
            <a:xfrm>
              <a:off x="6821254" y="2083503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endParaRPr lang="pt-BR" sz="1800" b="0" i="0" u="none" strike="noStrike" baseline="0" dirty="0">
                <a:solidFill>
                  <a:srgbClr val="000000"/>
                </a:solidFill>
              </a:endParaRPr>
            </a:p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Pontos de destaque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dina" panose="0000050000000000000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B8AFF61-A2E4-9AD1-9CFB-54112897CFD1}"/>
              </a:ext>
            </a:extLst>
          </p:cNvPr>
          <p:cNvSpPr txBox="1"/>
          <p:nvPr/>
        </p:nvSpPr>
        <p:spPr>
          <a:xfrm>
            <a:off x="1328181" y="2471203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02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cxnSp>
        <p:nvCxnSpPr>
          <p:cNvPr id="15" name="Google Shape;1278;p48">
            <a:extLst>
              <a:ext uri="{FF2B5EF4-FFF2-40B4-BE49-F238E27FC236}">
                <a16:creationId xmlns:a16="http://schemas.microsoft.com/office/drawing/2014/main" id="{DDD8B843-2FF8-F636-C33A-8C06AC2D43CA}"/>
              </a:ext>
            </a:extLst>
          </p:cNvPr>
          <p:cNvCxnSpPr>
            <a:endCxn id="19" idx="1"/>
          </p:cNvCxnSpPr>
          <p:nvPr/>
        </p:nvCxnSpPr>
        <p:spPr>
          <a:xfrm flipV="1">
            <a:off x="2842149" y="3852490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Google Shape;1287;p48">
            <a:extLst>
              <a:ext uri="{FF2B5EF4-FFF2-40B4-BE49-F238E27FC236}">
                <a16:creationId xmlns:a16="http://schemas.microsoft.com/office/drawing/2014/main" id="{CAB91F38-6664-4912-EC77-7D256BA9D204}"/>
              </a:ext>
            </a:extLst>
          </p:cNvPr>
          <p:cNvSpPr/>
          <p:nvPr/>
        </p:nvSpPr>
        <p:spPr>
          <a:xfrm>
            <a:off x="1879273" y="3338887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8" name="Google Shape;1321;p48">
            <a:extLst>
              <a:ext uri="{FF2B5EF4-FFF2-40B4-BE49-F238E27FC236}">
                <a16:creationId xmlns:a16="http://schemas.microsoft.com/office/drawing/2014/main" id="{4FC20551-99FB-FB56-9E4A-C0AE12F803CF}"/>
              </a:ext>
            </a:extLst>
          </p:cNvPr>
          <p:cNvGrpSpPr/>
          <p:nvPr/>
        </p:nvGrpSpPr>
        <p:grpSpPr>
          <a:xfrm>
            <a:off x="3292342" y="3412840"/>
            <a:ext cx="6219930" cy="879300"/>
            <a:chOff x="6821254" y="1952363"/>
            <a:chExt cx="1918214" cy="879300"/>
          </a:xfrm>
        </p:grpSpPr>
        <p:sp>
          <p:nvSpPr>
            <p:cNvPr id="19" name="Google Shape;1280;p48">
              <a:extLst>
                <a:ext uri="{FF2B5EF4-FFF2-40B4-BE49-F238E27FC236}">
                  <a16:creationId xmlns:a16="http://schemas.microsoft.com/office/drawing/2014/main" id="{81F6360D-C0CF-1894-C10B-6CE316D894DF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3" name="Google Shape;1323;p48">
              <a:extLst>
                <a:ext uri="{FF2B5EF4-FFF2-40B4-BE49-F238E27FC236}">
                  <a16:creationId xmlns:a16="http://schemas.microsoft.com/office/drawing/2014/main" id="{43E881FD-B855-B51C-EE79-EC99A87E3E28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Substituição de datas 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34190F8-19DC-06C8-E7BD-F341D53ED64C}"/>
              </a:ext>
            </a:extLst>
          </p:cNvPr>
          <p:cNvSpPr txBox="1"/>
          <p:nvPr/>
        </p:nvSpPr>
        <p:spPr>
          <a:xfrm>
            <a:off x="2151877" y="3627521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03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cxnSp>
        <p:nvCxnSpPr>
          <p:cNvPr id="272" name="Google Shape;1278;p48">
            <a:extLst>
              <a:ext uri="{FF2B5EF4-FFF2-40B4-BE49-F238E27FC236}">
                <a16:creationId xmlns:a16="http://schemas.microsoft.com/office/drawing/2014/main" id="{A857C423-915B-AD2B-F40C-C45FCFC9CF4A}"/>
              </a:ext>
            </a:extLst>
          </p:cNvPr>
          <p:cNvCxnSpPr>
            <a:endCxn id="275" idx="1"/>
          </p:cNvCxnSpPr>
          <p:nvPr/>
        </p:nvCxnSpPr>
        <p:spPr>
          <a:xfrm flipV="1">
            <a:off x="3714987" y="5027876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3" name="Google Shape;1287;p48">
            <a:extLst>
              <a:ext uri="{FF2B5EF4-FFF2-40B4-BE49-F238E27FC236}">
                <a16:creationId xmlns:a16="http://schemas.microsoft.com/office/drawing/2014/main" id="{1676E8AC-F828-FB32-6497-BBCE2B638AFB}"/>
              </a:ext>
            </a:extLst>
          </p:cNvPr>
          <p:cNvSpPr/>
          <p:nvPr/>
        </p:nvSpPr>
        <p:spPr>
          <a:xfrm>
            <a:off x="2752111" y="4495801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4" name="Google Shape;1321;p48">
            <a:extLst>
              <a:ext uri="{FF2B5EF4-FFF2-40B4-BE49-F238E27FC236}">
                <a16:creationId xmlns:a16="http://schemas.microsoft.com/office/drawing/2014/main" id="{9F0F6111-F7CA-461E-C395-95603E86183E}"/>
              </a:ext>
            </a:extLst>
          </p:cNvPr>
          <p:cNvGrpSpPr/>
          <p:nvPr/>
        </p:nvGrpSpPr>
        <p:grpSpPr>
          <a:xfrm>
            <a:off x="4165180" y="4588226"/>
            <a:ext cx="6219930" cy="879300"/>
            <a:chOff x="6821254" y="1952363"/>
            <a:chExt cx="1918214" cy="879300"/>
          </a:xfrm>
        </p:grpSpPr>
        <p:sp>
          <p:nvSpPr>
            <p:cNvPr id="275" name="Google Shape;1280;p48">
              <a:extLst>
                <a:ext uri="{FF2B5EF4-FFF2-40B4-BE49-F238E27FC236}">
                  <a16:creationId xmlns:a16="http://schemas.microsoft.com/office/drawing/2014/main" id="{EA2FCB9E-5B1D-734A-C5C8-550C9B3B739B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6" name="Google Shape;1323;p48">
              <a:extLst>
                <a:ext uri="{FF2B5EF4-FFF2-40B4-BE49-F238E27FC236}">
                  <a16:creationId xmlns:a16="http://schemas.microsoft.com/office/drawing/2014/main" id="{5BE778F8-2939-F853-4F32-94DFBE2D5220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Inteligência Temporal </a:t>
              </a:r>
            </a:p>
          </p:txBody>
        </p:sp>
      </p:grp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306FBFC8-6F1F-4C30-59DF-A3848C4B7BCC}"/>
              </a:ext>
            </a:extLst>
          </p:cNvPr>
          <p:cNvSpPr txBox="1"/>
          <p:nvPr/>
        </p:nvSpPr>
        <p:spPr>
          <a:xfrm>
            <a:off x="3032343" y="4782960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04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cxnSp>
        <p:nvCxnSpPr>
          <p:cNvPr id="278" name="Google Shape;1278;p48">
            <a:extLst>
              <a:ext uri="{FF2B5EF4-FFF2-40B4-BE49-F238E27FC236}">
                <a16:creationId xmlns:a16="http://schemas.microsoft.com/office/drawing/2014/main" id="{E15C7BAC-8C2D-28E0-1BC7-2A79D2243E44}"/>
              </a:ext>
            </a:extLst>
          </p:cNvPr>
          <p:cNvCxnSpPr>
            <a:endCxn id="281" idx="1"/>
          </p:cNvCxnSpPr>
          <p:nvPr/>
        </p:nvCxnSpPr>
        <p:spPr>
          <a:xfrm flipV="1">
            <a:off x="4510977" y="6219087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9" name="Google Shape;1287;p48">
            <a:extLst>
              <a:ext uri="{FF2B5EF4-FFF2-40B4-BE49-F238E27FC236}">
                <a16:creationId xmlns:a16="http://schemas.microsoft.com/office/drawing/2014/main" id="{D58D4918-82E3-C3D4-C030-26B17D913A12}"/>
              </a:ext>
            </a:extLst>
          </p:cNvPr>
          <p:cNvSpPr/>
          <p:nvPr/>
        </p:nvSpPr>
        <p:spPr>
          <a:xfrm>
            <a:off x="3548101" y="5687012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80" name="Google Shape;1321;p48">
            <a:extLst>
              <a:ext uri="{FF2B5EF4-FFF2-40B4-BE49-F238E27FC236}">
                <a16:creationId xmlns:a16="http://schemas.microsoft.com/office/drawing/2014/main" id="{3374B0E2-EF82-4A96-175A-D79146FBBE8E}"/>
              </a:ext>
            </a:extLst>
          </p:cNvPr>
          <p:cNvGrpSpPr/>
          <p:nvPr/>
        </p:nvGrpSpPr>
        <p:grpSpPr>
          <a:xfrm>
            <a:off x="4961170" y="5779437"/>
            <a:ext cx="6219930" cy="879300"/>
            <a:chOff x="6821254" y="1952363"/>
            <a:chExt cx="1918214" cy="879300"/>
          </a:xfrm>
        </p:grpSpPr>
        <p:sp>
          <p:nvSpPr>
            <p:cNvPr id="281" name="Google Shape;1280;p48">
              <a:extLst>
                <a:ext uri="{FF2B5EF4-FFF2-40B4-BE49-F238E27FC236}">
                  <a16:creationId xmlns:a16="http://schemas.microsoft.com/office/drawing/2014/main" id="{A6331FE1-AA22-5089-6DD2-B43EE6190EDC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82" name="Google Shape;1323;p48">
              <a:extLst>
                <a:ext uri="{FF2B5EF4-FFF2-40B4-BE49-F238E27FC236}">
                  <a16:creationId xmlns:a16="http://schemas.microsoft.com/office/drawing/2014/main" id="{FD9A6F4B-CCA7-449C-A06F-C7B5F15D524B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Conversão de Moedas </a:t>
              </a:r>
            </a:p>
          </p:txBody>
        </p:sp>
      </p:grpSp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97EB15FE-BB17-C956-1A04-72963BF25FC8}"/>
              </a:ext>
            </a:extLst>
          </p:cNvPr>
          <p:cNvSpPr txBox="1"/>
          <p:nvPr/>
        </p:nvSpPr>
        <p:spPr>
          <a:xfrm>
            <a:off x="3802233" y="5994118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05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4648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01" y="1691765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69" y="2659145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sp>
        <p:nvSpPr>
          <p:cNvPr id="4" name="Google Shape;2135;p74">
            <a:extLst>
              <a:ext uri="{FF2B5EF4-FFF2-40B4-BE49-F238E27FC236}">
                <a16:creationId xmlns:a16="http://schemas.microsoft.com/office/drawing/2014/main" id="{B01E3EE6-CB14-CED3-6C5E-D977CCEDBC9D}"/>
              </a:ext>
            </a:extLst>
          </p:cNvPr>
          <p:cNvSpPr/>
          <p:nvPr/>
        </p:nvSpPr>
        <p:spPr>
          <a:xfrm>
            <a:off x="1012609" y="1118676"/>
            <a:ext cx="3790304" cy="675600"/>
          </a:xfrm>
          <a:custGeom>
            <a:avLst/>
            <a:gdLst/>
            <a:ahLst/>
            <a:cxnLst/>
            <a:rect l="l" t="t" r="r" b="b"/>
            <a:pathLst>
              <a:path w="155935" h="27024" fill="none" extrusionOk="0">
                <a:moveTo>
                  <a:pt x="149799" y="27024"/>
                </a:moveTo>
                <a:lnTo>
                  <a:pt x="13500" y="27024"/>
                </a:lnTo>
                <a:lnTo>
                  <a:pt x="13500" y="27024"/>
                </a:lnTo>
                <a:lnTo>
                  <a:pt x="12802" y="27000"/>
                </a:lnTo>
                <a:lnTo>
                  <a:pt x="12128" y="26952"/>
                </a:lnTo>
                <a:lnTo>
                  <a:pt x="11454" y="26856"/>
                </a:lnTo>
                <a:lnTo>
                  <a:pt x="10781" y="26735"/>
                </a:lnTo>
                <a:lnTo>
                  <a:pt x="10131" y="26591"/>
                </a:lnTo>
                <a:lnTo>
                  <a:pt x="9481" y="26398"/>
                </a:lnTo>
                <a:lnTo>
                  <a:pt x="8856" y="26182"/>
                </a:lnTo>
                <a:lnTo>
                  <a:pt x="8254" y="25941"/>
                </a:lnTo>
                <a:lnTo>
                  <a:pt x="7652" y="25676"/>
                </a:lnTo>
                <a:lnTo>
                  <a:pt x="7075" y="25388"/>
                </a:lnTo>
                <a:lnTo>
                  <a:pt x="6497" y="25051"/>
                </a:lnTo>
                <a:lnTo>
                  <a:pt x="5944" y="24714"/>
                </a:lnTo>
                <a:lnTo>
                  <a:pt x="5414" y="24329"/>
                </a:lnTo>
                <a:lnTo>
                  <a:pt x="4909" y="23920"/>
                </a:lnTo>
                <a:lnTo>
                  <a:pt x="4428" y="23511"/>
                </a:lnTo>
                <a:lnTo>
                  <a:pt x="3947" y="23053"/>
                </a:lnTo>
                <a:lnTo>
                  <a:pt x="3513" y="22596"/>
                </a:lnTo>
                <a:lnTo>
                  <a:pt x="3080" y="22091"/>
                </a:lnTo>
                <a:lnTo>
                  <a:pt x="2671" y="21585"/>
                </a:lnTo>
                <a:lnTo>
                  <a:pt x="2310" y="21056"/>
                </a:lnTo>
                <a:lnTo>
                  <a:pt x="1949" y="20503"/>
                </a:lnTo>
                <a:lnTo>
                  <a:pt x="1636" y="19949"/>
                </a:lnTo>
                <a:lnTo>
                  <a:pt x="1324" y="19372"/>
                </a:lnTo>
                <a:lnTo>
                  <a:pt x="1059" y="18770"/>
                </a:lnTo>
                <a:lnTo>
                  <a:pt x="818" y="18144"/>
                </a:lnTo>
                <a:lnTo>
                  <a:pt x="602" y="17519"/>
                </a:lnTo>
                <a:lnTo>
                  <a:pt x="433" y="16869"/>
                </a:lnTo>
                <a:lnTo>
                  <a:pt x="265" y="16219"/>
                </a:lnTo>
                <a:lnTo>
                  <a:pt x="144" y="15569"/>
                </a:lnTo>
                <a:lnTo>
                  <a:pt x="72" y="14896"/>
                </a:lnTo>
                <a:lnTo>
                  <a:pt x="24" y="14198"/>
                </a:lnTo>
                <a:lnTo>
                  <a:pt x="0" y="13500"/>
                </a:lnTo>
                <a:lnTo>
                  <a:pt x="0" y="13500"/>
                </a:lnTo>
                <a:lnTo>
                  <a:pt x="24" y="12802"/>
                </a:lnTo>
                <a:lnTo>
                  <a:pt x="72" y="12128"/>
                </a:lnTo>
                <a:lnTo>
                  <a:pt x="144" y="11455"/>
                </a:lnTo>
                <a:lnTo>
                  <a:pt x="265" y="10781"/>
                </a:lnTo>
                <a:lnTo>
                  <a:pt x="433" y="10131"/>
                </a:lnTo>
                <a:lnTo>
                  <a:pt x="602" y="9481"/>
                </a:lnTo>
                <a:lnTo>
                  <a:pt x="818" y="8856"/>
                </a:lnTo>
                <a:lnTo>
                  <a:pt x="1059" y="8254"/>
                </a:lnTo>
                <a:lnTo>
                  <a:pt x="1324" y="7652"/>
                </a:lnTo>
                <a:lnTo>
                  <a:pt x="1636" y="7075"/>
                </a:lnTo>
                <a:lnTo>
                  <a:pt x="1949" y="6497"/>
                </a:lnTo>
                <a:lnTo>
                  <a:pt x="2310" y="5944"/>
                </a:lnTo>
                <a:lnTo>
                  <a:pt x="2671" y="5414"/>
                </a:lnTo>
                <a:lnTo>
                  <a:pt x="3080" y="4909"/>
                </a:lnTo>
                <a:lnTo>
                  <a:pt x="3513" y="4428"/>
                </a:lnTo>
                <a:lnTo>
                  <a:pt x="3947" y="3947"/>
                </a:lnTo>
                <a:lnTo>
                  <a:pt x="4428" y="3513"/>
                </a:lnTo>
                <a:lnTo>
                  <a:pt x="4909" y="3080"/>
                </a:lnTo>
                <a:lnTo>
                  <a:pt x="5414" y="2671"/>
                </a:lnTo>
                <a:lnTo>
                  <a:pt x="5944" y="2310"/>
                </a:lnTo>
                <a:lnTo>
                  <a:pt x="6497" y="1949"/>
                </a:lnTo>
                <a:lnTo>
                  <a:pt x="7075" y="1636"/>
                </a:lnTo>
                <a:lnTo>
                  <a:pt x="7652" y="1324"/>
                </a:lnTo>
                <a:lnTo>
                  <a:pt x="8254" y="1059"/>
                </a:lnTo>
                <a:lnTo>
                  <a:pt x="8856" y="818"/>
                </a:lnTo>
                <a:lnTo>
                  <a:pt x="9481" y="602"/>
                </a:lnTo>
                <a:lnTo>
                  <a:pt x="10131" y="409"/>
                </a:lnTo>
                <a:lnTo>
                  <a:pt x="10781" y="265"/>
                </a:lnTo>
                <a:lnTo>
                  <a:pt x="11454" y="144"/>
                </a:lnTo>
                <a:lnTo>
                  <a:pt x="12128" y="72"/>
                </a:lnTo>
                <a:lnTo>
                  <a:pt x="12802" y="24"/>
                </a:lnTo>
                <a:lnTo>
                  <a:pt x="13500" y="0"/>
                </a:lnTo>
                <a:lnTo>
                  <a:pt x="149799" y="0"/>
                </a:lnTo>
                <a:lnTo>
                  <a:pt x="155935" y="13476"/>
                </a:lnTo>
                <a:lnTo>
                  <a:pt x="149799" y="27024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278;p48">
            <a:extLst>
              <a:ext uri="{FF2B5EF4-FFF2-40B4-BE49-F238E27FC236}">
                <a16:creationId xmlns:a16="http://schemas.microsoft.com/office/drawing/2014/main" id="{FF9C488F-7F02-2C9C-F0F6-1C26AF5719B1}"/>
              </a:ext>
            </a:extLst>
          </p:cNvPr>
          <p:cNvCxnSpPr>
            <a:endCxn id="6" idx="1"/>
          </p:cNvCxnSpPr>
          <p:nvPr/>
        </p:nvCxnSpPr>
        <p:spPr>
          <a:xfrm flipV="1">
            <a:off x="1242755" y="1558326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" name="Google Shape;1287;p48">
            <a:extLst>
              <a:ext uri="{FF2B5EF4-FFF2-40B4-BE49-F238E27FC236}">
                <a16:creationId xmlns:a16="http://schemas.microsoft.com/office/drawing/2014/main" id="{6F861742-BD82-61B5-AFC1-1B9725391FA9}"/>
              </a:ext>
            </a:extLst>
          </p:cNvPr>
          <p:cNvSpPr/>
          <p:nvPr/>
        </p:nvSpPr>
        <p:spPr>
          <a:xfrm>
            <a:off x="279879" y="1026251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oogle Shape;1321;p48">
            <a:extLst>
              <a:ext uri="{FF2B5EF4-FFF2-40B4-BE49-F238E27FC236}">
                <a16:creationId xmlns:a16="http://schemas.microsoft.com/office/drawing/2014/main" id="{EDE6341E-1631-1427-0CB7-782B524F2E21}"/>
              </a:ext>
            </a:extLst>
          </p:cNvPr>
          <p:cNvGrpSpPr/>
          <p:nvPr/>
        </p:nvGrpSpPr>
        <p:grpSpPr>
          <a:xfrm>
            <a:off x="1692948" y="1118676"/>
            <a:ext cx="6219930" cy="879300"/>
            <a:chOff x="6821254" y="1952363"/>
            <a:chExt cx="1918214" cy="879300"/>
          </a:xfrm>
        </p:grpSpPr>
        <p:sp>
          <p:nvSpPr>
            <p:cNvPr id="6" name="Google Shape;1280;p48">
              <a:extLst>
                <a:ext uri="{FF2B5EF4-FFF2-40B4-BE49-F238E27FC236}">
                  <a16:creationId xmlns:a16="http://schemas.microsoft.com/office/drawing/2014/main" id="{4EE28831-ED93-F1EE-2CB5-B110BC483A14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" name="Google Shape;1323;p48">
              <a:extLst>
                <a:ext uri="{FF2B5EF4-FFF2-40B4-BE49-F238E27FC236}">
                  <a16:creationId xmlns:a16="http://schemas.microsoft.com/office/drawing/2014/main" id="{292C3C92-AA9D-D69C-18D1-FD28AB66874E}"/>
                </a:ext>
              </a:extLst>
            </p:cNvPr>
            <p:cNvSpPr txBox="1"/>
            <p:nvPr/>
          </p:nvSpPr>
          <p:spPr>
            <a:xfrm>
              <a:off x="6821254" y="2319525"/>
              <a:ext cx="1918214" cy="14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Substituição de medidas 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CEF4D7-5D8F-A2C3-122C-FB1B8B7FD793}"/>
              </a:ext>
            </a:extLst>
          </p:cNvPr>
          <p:cNvSpPr txBox="1"/>
          <p:nvPr/>
        </p:nvSpPr>
        <p:spPr>
          <a:xfrm>
            <a:off x="543247" y="1314885"/>
            <a:ext cx="62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latin typeface="Anodina" panose="00000500000000000000"/>
              </a:rPr>
              <a:t>01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9D8CBD0-40EA-6B63-57E1-A506428F3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88" y="2267561"/>
            <a:ext cx="6573848" cy="27531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9BA80E2-755B-212C-0903-9C80B6115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913" y="4253534"/>
            <a:ext cx="4174399" cy="2268552"/>
          </a:xfrm>
          <a:prstGeom prst="rect">
            <a:avLst/>
          </a:prstGeom>
        </p:spPr>
      </p:pic>
      <p:pic>
        <p:nvPicPr>
          <p:cNvPr id="12" name="Gráfico 11" descr="Transferência com preenchimento sólido">
            <a:extLst>
              <a:ext uri="{FF2B5EF4-FFF2-40B4-BE49-F238E27FC236}">
                <a16:creationId xmlns:a16="http://schemas.microsoft.com/office/drawing/2014/main" id="{A839E1E0-F9BC-C290-188A-050F0E3BBD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0688" y="56625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5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Hiperlink xmlns="008755a5-271e-47fe-8512-872b093961ca">
      <Url xsi:nil="true"/>
      <Description xsi:nil="true"/>
    </Hiperlink>
    <TaxCatchAll xmlns="925ca65d-8371-43c8-aa2f-957a83e75c88" xsi:nil="true"/>
    <lcf76f155ced4ddcb4097134ff3c332f xmlns="008755a5-271e-47fe-8512-872b093961ca">
      <Terms xmlns="http://schemas.microsoft.com/office/infopath/2007/PartnerControls"/>
    </lcf76f155ced4ddcb4097134ff3c332f>
    <SharedWithUsers xmlns="925ca65d-8371-43c8-aa2f-957a83e75c88">
      <UserInfo>
        <DisplayName>Marcos Sousa</DisplayName>
        <AccountId>523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D179F9CAA39B74C911BA4CF67DF1818" ma:contentTypeVersion="21" ma:contentTypeDescription="Crie um novo documento." ma:contentTypeScope="" ma:versionID="b4373b6ad2b2d722554fe9c286bf874e">
  <xsd:schema xmlns:xsd="http://www.w3.org/2001/XMLSchema" xmlns:xs="http://www.w3.org/2001/XMLSchema" xmlns:p="http://schemas.microsoft.com/office/2006/metadata/properties" xmlns:ns1="http://schemas.microsoft.com/sharepoint/v3" xmlns:ns2="008755a5-271e-47fe-8512-872b093961ca" xmlns:ns3="925ca65d-8371-43c8-aa2f-957a83e75c88" targetNamespace="http://schemas.microsoft.com/office/2006/metadata/properties" ma:root="true" ma:fieldsID="e67d4c00f840fba923b21d7eb9c1e879" ns1:_="" ns2:_="" ns3:_="">
    <xsd:import namespace="http://schemas.microsoft.com/sharepoint/v3"/>
    <xsd:import namespace="008755a5-271e-47fe-8512-872b093961ca"/>
    <xsd:import namespace="925ca65d-8371-43c8-aa2f-957a83e75c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  <xsd:element ref="ns2:Hiperlink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755a5-271e-47fe-8512-872b093961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Hiperlink" ma:index="23" nillable="true" ma:displayName="Hiperlink" ma:format="Hyperlink" ma:internalName="Hiper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5" nillable="true" ma:taxonomy="true" ma:internalName="lcf76f155ced4ddcb4097134ff3c332f" ma:taxonomyFieldName="MediaServiceImageTags" ma:displayName="Marcações de imagem" ma:readOnly="false" ma:fieldId="{5cf76f15-5ced-4ddc-b409-7134ff3c332f}" ma:taxonomyMulti="true" ma:sspId="b729beed-2605-49e7-9246-46dccf4f88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5ca65d-8371-43c8-aa2f-957a83e75c8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4a77416e-e0af-4996-885c-7a9376c4b535}" ma:internalName="TaxCatchAll" ma:showField="CatchAllData" ma:web="925ca65d-8371-43c8-aa2f-957a83e75c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086FF1-CEA9-43C3-9C52-B606523861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43B13B-66A2-4D9D-9847-BD8EBA84A589}">
  <ds:schemaRefs>
    <ds:schemaRef ds:uri="008755a5-271e-47fe-8512-872b093961ca"/>
    <ds:schemaRef ds:uri="925ca65d-8371-43c8-aa2f-957a83e75c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623E51-E512-4F65-966F-6EDC8D2446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08755a5-271e-47fe-8512-872b093961ca"/>
    <ds:schemaRef ds:uri="925ca65d-8371-43c8-aa2f-957a83e75c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3599</TotalTime>
  <Words>395</Words>
  <Application>Microsoft Office PowerPoint</Application>
  <PresentationFormat>Widescreen</PresentationFormat>
  <Paragraphs>115</Paragraphs>
  <Slides>20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30" baseType="lpstr">
      <vt:lpstr>Anodina</vt:lpstr>
      <vt:lpstr>Anodina </vt:lpstr>
      <vt:lpstr>Anodina Bold</vt:lpstr>
      <vt:lpstr>Arial</vt:lpstr>
      <vt:lpstr>Calibri</vt:lpstr>
      <vt:lpstr>Calibri Light</vt:lpstr>
      <vt:lpstr>Fira Sans Extra Condensed SemiBold</vt:lpstr>
      <vt:lpstr>Helvetica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Darlan Nemer</dc:creator>
  <cp:lastModifiedBy>Pedro Lustosa</cp:lastModifiedBy>
  <cp:revision>64</cp:revision>
  <cp:lastPrinted>2021-05-05T20:29:29Z</cp:lastPrinted>
  <dcterms:created xsi:type="dcterms:W3CDTF">2021-02-24T19:54:27Z</dcterms:created>
  <dcterms:modified xsi:type="dcterms:W3CDTF">2024-01-26T16:44:18Z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0x0101001D179F9CAA39B74C911BA4CF67DF1818</vt:lpwstr>
  </property>
  <property fmtid="{D5CDD505-2E9C-101B-9397-08002B2CF9AE}" pid="3" name="MediaServiceImageTags">
    <vt:lpwstr/>
  </property>
  <property fmtid="{D5CDD505-2E9C-101B-9397-08002B2CF9AE}" pid="4" name="MSIP_Label_bd6766d5-72e9-4047-8c0c-c1f0f045769f_Enabled">
    <vt:lpwstr>true</vt:lpwstr>
  </property>
  <property fmtid="{D5CDD505-2E9C-101B-9397-08002B2CF9AE}" pid="5" name="MSIP_Label_bd6766d5-72e9-4047-8c0c-c1f0f045769f_SetDate">
    <vt:lpwstr>2023-06-09T13:15:24Z</vt:lpwstr>
  </property>
  <property fmtid="{D5CDD505-2E9C-101B-9397-08002B2CF9AE}" pid="6" name="MSIP_Label_bd6766d5-72e9-4047-8c0c-c1f0f045769f_Method">
    <vt:lpwstr>Standard</vt:lpwstr>
  </property>
  <property fmtid="{D5CDD505-2E9C-101B-9397-08002B2CF9AE}" pid="7" name="MSIP_Label_bd6766d5-72e9-4047-8c0c-c1f0f045769f_Name">
    <vt:lpwstr>defa4170-0d19-0005-0003-bc88714345d2</vt:lpwstr>
  </property>
  <property fmtid="{D5CDD505-2E9C-101B-9397-08002B2CF9AE}" pid="8" name="MSIP_Label_bd6766d5-72e9-4047-8c0c-c1f0f045769f_SiteId">
    <vt:lpwstr>e0fba801-c07d-4ead-a820-f3b03c78e592</vt:lpwstr>
  </property>
  <property fmtid="{D5CDD505-2E9C-101B-9397-08002B2CF9AE}" pid="9" name="MSIP_Label_bd6766d5-72e9-4047-8c0c-c1f0f045769f_ActionId">
    <vt:lpwstr>c70d0d0a-4975-472c-8049-407e0ae86b9e</vt:lpwstr>
  </property>
  <property fmtid="{D5CDD505-2E9C-101B-9397-08002B2CF9AE}" pid="10" name="MSIP_Label_bd6766d5-72e9-4047-8c0c-c1f0f045769f_ContentBits">
    <vt:lpwstr>0</vt:lpwstr>
  </property>
</Properties>
</file>